
<file path=[Content_Types].xml><?xml version="1.0" encoding="utf-8"?>
<Types xmlns="http://schemas.openxmlformats.org/package/2006/content-types">
  <Override PartName="/ppt/notesSlides/notesSlide5.xml" ContentType="application/vnd.openxmlformats-officedocument.presentationml.notesSlide+xml"/>
  <Override PartName="/ppt/slideLayouts/slideLayout1.xml" ContentType="application/vnd.openxmlformats-officedocument.presentationml.slideLayout+xml"/>
  <Default Extension="rels" ContentType="application/vnd.openxmlformats-package.relationships+xml"/>
  <Override PartName="/ppt/slides/slide11.xml" ContentType="application/vnd.openxmlformats-officedocument.presentationml.slide+xml"/>
  <Default Extension="xml" ContentType="application/xml"/>
  <Override PartName="/ppt/slides/slide9.xml" ContentType="application/vnd.openxmlformats-officedocument.presentationml.slide+xml"/>
  <Default Extension="jpeg" ContentType="image/jpeg"/>
  <Override PartName="/ppt/notesSlides/notesSlide3.xml" ContentType="application/vnd.openxmlformats-officedocument.presentationml.notesSlide+xml"/>
  <Override PartName="/ppt/tableStyles.xml" ContentType="application/vnd.openxmlformats-officedocument.presentationml.tableStyles+xml"/>
  <Default Extension="emf" ContentType="image/x-emf"/>
  <Override PartName="/ppt/slides/slide7.xml" ContentType="application/vnd.openxmlformats-officedocument.presentationml.slide+xml"/>
  <Override PartName="/ppt/notesSlides/notesSlide1.xml" ContentType="application/vnd.openxmlformats-officedocument.presentationml.notesSlide+xml"/>
  <Override PartName="/ppt/slides/slide18.xml" ContentType="application/vnd.openxmlformats-officedocument.presentationml.slide+xml"/>
  <Override PartName="/ppt/notesSlides/notesSlide8.xml" ContentType="application/vnd.openxmlformats-officedocument.presentationml.notesSlide+xml"/>
  <Override PartName="/ppt/slides/slide5.xml" ContentType="application/vnd.openxmlformats-officedocument.presentationml.slide+xml"/>
  <Override PartName="/ppt/slides/slide16.xml" ContentType="application/vnd.openxmlformats-officedocument.presentationml.slide+xml"/>
  <Override PartName="/ppt/slides/slide21.xml" ContentType="application/vnd.openxmlformats-officedocument.presentationml.slide+xml"/>
  <Override PartName="/ppt/theme/theme2.xml" ContentType="application/vnd.openxmlformats-officedocument.them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docProps/core.xml" ContentType="application/vnd.openxmlformats-package.core-properties+xml"/>
  <Override PartName="/ppt/slides/slide14.xml" ContentType="application/vnd.openxmlformats-officedocument.presentationml.slide+xml"/>
  <Override PartName="/docProps/app.xml" ContentType="application/vnd.openxmlformats-officedocument.extended-properties+xml"/>
  <Override PartName="/ppt/notesSlides/notesSlide6.xml" ContentType="application/vnd.openxmlformats-officedocument.presentationml.notesSlide+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notesSlides/notesSlide4.xml" ContentType="application/vnd.openxmlformats-officedocument.presentationml.notesSlide+xml"/>
  <Override PartName="/ppt/slides/slide10.xml" ContentType="application/vnd.openxmlformats-officedocument.presentationml.slide+xml"/>
  <Override PartName="/ppt/viewProps.xml" ContentType="application/vnd.openxmlformats-officedocument.presentationml.viewProps+xml"/>
  <Override PartName="/ppt/slides/slide8.xml" ContentType="application/vnd.openxmlformats-officedocument.presentationml.slide+xml"/>
  <Override PartName="/ppt/presentation.xml" ContentType="application/vnd.openxmlformats-officedocument.presentationml.presentation.main+xml"/>
  <Override PartName="/ppt/slides/slide19.xml" ContentType="application/vnd.openxmlformats-officedocument.presentationml.slide+xml"/>
  <Override PartName="/ppt/notesSlides/notesSlide2.xml" ContentType="application/vnd.openxmlformats-officedocument.presentationml.notesSlide+xml"/>
  <Override PartName="/ppt/handoutMasters/handoutMaster1.xml" ContentType="application/vnd.openxmlformats-officedocument.presentationml.handoutMaster+xml"/>
  <Override PartName="/ppt/slides/slide6.xml" ContentType="application/vnd.openxmlformats-officedocument.presentationml.slide+xml"/>
  <Override PartName="/ppt/slides/slide17.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theme/theme3.xml" ContentType="application/vnd.openxmlformats-officedocument.theme+xml"/>
  <Override PartName="/ppt/slides/slide4.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s/slide20.xml" ContentType="application/vnd.openxmlformats-officedocument.presentationml.slid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Override PartName="/ppt/notesSlides/notesSlide7.xml" ContentType="application/vnd.openxmlformats-officedocument.presentationml.notes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notesMasterIdLst>
    <p:notesMasterId r:id="rId24"/>
  </p:notesMasterIdLst>
  <p:handoutMasterIdLst>
    <p:handoutMasterId r:id="rId25"/>
  </p:handoutMasterIdLst>
  <p:sldIdLst>
    <p:sldId id="275" r:id="rId2"/>
    <p:sldId id="276" r:id="rId3"/>
    <p:sldId id="277" r:id="rId4"/>
    <p:sldId id="257" r:id="rId5"/>
    <p:sldId id="258" r:id="rId6"/>
    <p:sldId id="274"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8" r:id="rId23"/>
  </p:sldIdLst>
  <p:sldSz cx="10688638" cy="7562850"/>
  <p:notesSz cx="6858000" cy="9144000"/>
  <p:defaultTextStyle>
    <a:defPPr>
      <a:defRPr lang="en-US"/>
    </a:defPPr>
    <a:lvl1pPr marL="0" algn="l" defTabSz="521437" rtl="0" eaLnBrk="1" latinLnBrk="0" hangingPunct="1">
      <a:defRPr sz="2100" kern="1200">
        <a:solidFill>
          <a:schemeClr val="tx1"/>
        </a:solidFill>
        <a:latin typeface="+mn-lt"/>
        <a:ea typeface="+mn-ea"/>
        <a:cs typeface="+mn-cs"/>
      </a:defRPr>
    </a:lvl1pPr>
    <a:lvl2pPr marL="521437" algn="l" defTabSz="521437" rtl="0" eaLnBrk="1" latinLnBrk="0" hangingPunct="1">
      <a:defRPr sz="2100" kern="1200">
        <a:solidFill>
          <a:schemeClr val="tx1"/>
        </a:solidFill>
        <a:latin typeface="+mn-lt"/>
        <a:ea typeface="+mn-ea"/>
        <a:cs typeface="+mn-cs"/>
      </a:defRPr>
    </a:lvl2pPr>
    <a:lvl3pPr marL="1042873" algn="l" defTabSz="521437" rtl="0" eaLnBrk="1" latinLnBrk="0" hangingPunct="1">
      <a:defRPr sz="2100" kern="1200">
        <a:solidFill>
          <a:schemeClr val="tx1"/>
        </a:solidFill>
        <a:latin typeface="+mn-lt"/>
        <a:ea typeface="+mn-ea"/>
        <a:cs typeface="+mn-cs"/>
      </a:defRPr>
    </a:lvl3pPr>
    <a:lvl4pPr marL="1564310" algn="l" defTabSz="521437" rtl="0" eaLnBrk="1" latinLnBrk="0" hangingPunct="1">
      <a:defRPr sz="2100" kern="1200">
        <a:solidFill>
          <a:schemeClr val="tx1"/>
        </a:solidFill>
        <a:latin typeface="+mn-lt"/>
        <a:ea typeface="+mn-ea"/>
        <a:cs typeface="+mn-cs"/>
      </a:defRPr>
    </a:lvl4pPr>
    <a:lvl5pPr marL="2085746" algn="l" defTabSz="521437" rtl="0" eaLnBrk="1" latinLnBrk="0" hangingPunct="1">
      <a:defRPr sz="2100" kern="1200">
        <a:solidFill>
          <a:schemeClr val="tx1"/>
        </a:solidFill>
        <a:latin typeface="+mn-lt"/>
        <a:ea typeface="+mn-ea"/>
        <a:cs typeface="+mn-cs"/>
      </a:defRPr>
    </a:lvl5pPr>
    <a:lvl6pPr marL="2607183" algn="l" defTabSz="521437" rtl="0" eaLnBrk="1" latinLnBrk="0" hangingPunct="1">
      <a:defRPr sz="2100" kern="1200">
        <a:solidFill>
          <a:schemeClr val="tx1"/>
        </a:solidFill>
        <a:latin typeface="+mn-lt"/>
        <a:ea typeface="+mn-ea"/>
        <a:cs typeface="+mn-cs"/>
      </a:defRPr>
    </a:lvl6pPr>
    <a:lvl7pPr marL="3128620" algn="l" defTabSz="521437" rtl="0" eaLnBrk="1" latinLnBrk="0" hangingPunct="1">
      <a:defRPr sz="2100" kern="1200">
        <a:solidFill>
          <a:schemeClr val="tx1"/>
        </a:solidFill>
        <a:latin typeface="+mn-lt"/>
        <a:ea typeface="+mn-ea"/>
        <a:cs typeface="+mn-cs"/>
      </a:defRPr>
    </a:lvl7pPr>
    <a:lvl8pPr marL="3650056" algn="l" defTabSz="521437" rtl="0" eaLnBrk="1" latinLnBrk="0" hangingPunct="1">
      <a:defRPr sz="2100" kern="1200">
        <a:solidFill>
          <a:schemeClr val="tx1"/>
        </a:solidFill>
        <a:latin typeface="+mn-lt"/>
        <a:ea typeface="+mn-ea"/>
        <a:cs typeface="+mn-cs"/>
      </a:defRPr>
    </a:lvl8pPr>
    <a:lvl9pPr marL="4171493" algn="l" defTabSz="521437" rtl="0" eaLnBrk="1" latinLnBrk="0" hangingPunct="1">
      <a:defRPr sz="21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8DFFFF"/>
    <a:srgbClr val="00234B"/>
    <a:srgbClr val="001427"/>
    <a:srgbClr val="47B1BC"/>
    <a:srgbClr val="4EC5D8"/>
    <a:srgbClr val="3D8014"/>
    <a:srgbClr val="438B00"/>
    <a:srgbClr val="4AB2BC"/>
    <a:srgbClr val="44C700"/>
    <a:srgbClr val="34E824"/>
  </p:clrMru>
  <p:extLst>
    <p:ext uri="{E76CE94A-603C-4142-B9EB-6D1370010A27}">
      <p14:discardImageEditData xmlns:p14="http://schemas.microsoft.com/office/powerpoint/2010/main" xmlns:p="http://schemas.openxmlformats.org/presentationml/2006/main" xmlns:r="http://schemas.openxmlformats.org/officeDocument/2006/relationships" xmlns:a="http://schemas.openxmlformats.org/drawingml/2006/main" xmlns="" val="0"/>
    </p:ext>
    <p:ext uri="{D31A062A-798A-4329-ABDD-BBA856620510}">
      <p14:defaultImageDpi xmlns:p14="http://schemas.microsoft.com/office/powerpoint/2010/main" xmlns:p="http://schemas.openxmlformats.org/presentationml/2006/main" xmlns:r="http://schemas.openxmlformats.org/officeDocument/2006/relationships" xmlns:a="http://schemas.openxmlformats.org/drawingml/2006/main" xmlns="" val="22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horzBarState="maximized">
    <p:restoredLeft sz="18208" autoAdjust="0"/>
    <p:restoredTop sz="94660"/>
  </p:normalViewPr>
  <p:slideViewPr>
    <p:cSldViewPr snapToObjects="1">
      <p:cViewPr varScale="1">
        <p:scale>
          <a:sx n="175" d="100"/>
          <a:sy n="175" d="100"/>
        </p:scale>
        <p:origin x="-600" y="-120"/>
      </p:cViewPr>
      <p:guideLst>
        <p:guide orient="horz" pos="892"/>
        <p:guide pos="6"/>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notesMaster" Target="notesMasters/notesMaster1.xml"/><Relationship Id="rId25" Type="http://schemas.openxmlformats.org/officeDocument/2006/relationships/handoutMaster" Target="handoutMasters/handoutMaster1.xml"/><Relationship Id="rId26" Type="http://schemas.openxmlformats.org/officeDocument/2006/relationships/printerSettings" Target="printerSettings/printerSettings1.bin"/><Relationship Id="rId27" Type="http://schemas.openxmlformats.org/officeDocument/2006/relationships/presProps" Target="presProps.xml"/><Relationship Id="rId28" Type="http://schemas.openxmlformats.org/officeDocument/2006/relationships/viewProps" Target="viewProps.xml"/><Relationship Id="rId29" Type="http://schemas.openxmlformats.org/officeDocument/2006/relationships/theme" Target="theme/theme1.xml"/><Relationship Id="rId3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2BB5D3B-FFCF-BB40-80BE-DAD1EF50E5D2}" type="datetimeFigureOut">
              <a:rPr lang="en-US" smtClean="0"/>
              <a:pPr/>
              <a:t>4/4/14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1940353-87DC-974A-8247-A625C93294DD}"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99245846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6F108E5-223A-1D4B-A1B2-B0F7BA6C2CDB}" type="datetimeFigureOut">
              <a:rPr lang="en-US" smtClean="0"/>
              <a:pPr/>
              <a:t>4/4/14</a:t>
            </a:fld>
            <a:endParaRPr lang="en-US"/>
          </a:p>
        </p:txBody>
      </p:sp>
      <p:sp>
        <p:nvSpPr>
          <p:cNvPr id="4" name="Slide Image Placeholder 3"/>
          <p:cNvSpPr>
            <a:spLocks noGrp="1" noRot="1" noChangeAspect="1"/>
          </p:cNvSpPr>
          <p:nvPr>
            <p:ph type="sldImg" idx="2"/>
          </p:nvPr>
        </p:nvSpPr>
        <p:spPr>
          <a:xfrm>
            <a:off x="1006475" y="685800"/>
            <a:ext cx="484505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74C3B6E-8229-D243-889F-C1DFD223B060}"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153463481"/>
      </p:ext>
    </p:extLst>
  </p:cSld>
  <p:clrMap bg1="lt1" tx1="dk1" bg2="lt2" tx2="dk2" accent1="accent1" accent2="accent2" accent3="accent3" accent4="accent4" accent5="accent5" accent6="accent6" hlink="hlink" folHlink="folHlink"/>
  <p:notesStyle>
    <a:lvl1pPr marL="0" algn="l" defTabSz="521437" rtl="0" eaLnBrk="1" latinLnBrk="0" hangingPunct="1">
      <a:defRPr sz="1400" kern="1200">
        <a:solidFill>
          <a:schemeClr val="tx1"/>
        </a:solidFill>
        <a:latin typeface="+mn-lt"/>
        <a:ea typeface="+mn-ea"/>
        <a:cs typeface="+mn-cs"/>
      </a:defRPr>
    </a:lvl1pPr>
    <a:lvl2pPr marL="521437" algn="l" defTabSz="521437" rtl="0" eaLnBrk="1" latinLnBrk="0" hangingPunct="1">
      <a:defRPr sz="1400" kern="1200">
        <a:solidFill>
          <a:schemeClr val="tx1"/>
        </a:solidFill>
        <a:latin typeface="+mn-lt"/>
        <a:ea typeface="+mn-ea"/>
        <a:cs typeface="+mn-cs"/>
      </a:defRPr>
    </a:lvl2pPr>
    <a:lvl3pPr marL="1042873" algn="l" defTabSz="521437" rtl="0" eaLnBrk="1" latinLnBrk="0" hangingPunct="1">
      <a:defRPr sz="1400" kern="1200">
        <a:solidFill>
          <a:schemeClr val="tx1"/>
        </a:solidFill>
        <a:latin typeface="+mn-lt"/>
        <a:ea typeface="+mn-ea"/>
        <a:cs typeface="+mn-cs"/>
      </a:defRPr>
    </a:lvl3pPr>
    <a:lvl4pPr marL="1564310" algn="l" defTabSz="521437" rtl="0" eaLnBrk="1" latinLnBrk="0" hangingPunct="1">
      <a:defRPr sz="1400" kern="1200">
        <a:solidFill>
          <a:schemeClr val="tx1"/>
        </a:solidFill>
        <a:latin typeface="+mn-lt"/>
        <a:ea typeface="+mn-ea"/>
        <a:cs typeface="+mn-cs"/>
      </a:defRPr>
    </a:lvl4pPr>
    <a:lvl5pPr marL="2085746" algn="l" defTabSz="521437" rtl="0" eaLnBrk="1" latinLnBrk="0" hangingPunct="1">
      <a:defRPr sz="1400" kern="1200">
        <a:solidFill>
          <a:schemeClr val="tx1"/>
        </a:solidFill>
        <a:latin typeface="+mn-lt"/>
        <a:ea typeface="+mn-ea"/>
        <a:cs typeface="+mn-cs"/>
      </a:defRPr>
    </a:lvl5pPr>
    <a:lvl6pPr marL="2607183" algn="l" defTabSz="521437" rtl="0" eaLnBrk="1" latinLnBrk="0" hangingPunct="1">
      <a:defRPr sz="1400" kern="1200">
        <a:solidFill>
          <a:schemeClr val="tx1"/>
        </a:solidFill>
        <a:latin typeface="+mn-lt"/>
        <a:ea typeface="+mn-ea"/>
        <a:cs typeface="+mn-cs"/>
      </a:defRPr>
    </a:lvl6pPr>
    <a:lvl7pPr marL="3128620" algn="l" defTabSz="521437" rtl="0" eaLnBrk="1" latinLnBrk="0" hangingPunct="1">
      <a:defRPr sz="1400" kern="1200">
        <a:solidFill>
          <a:schemeClr val="tx1"/>
        </a:solidFill>
        <a:latin typeface="+mn-lt"/>
        <a:ea typeface="+mn-ea"/>
        <a:cs typeface="+mn-cs"/>
      </a:defRPr>
    </a:lvl7pPr>
    <a:lvl8pPr marL="3650056" algn="l" defTabSz="521437" rtl="0" eaLnBrk="1" latinLnBrk="0" hangingPunct="1">
      <a:defRPr sz="1400" kern="1200">
        <a:solidFill>
          <a:schemeClr val="tx1"/>
        </a:solidFill>
        <a:latin typeface="+mn-lt"/>
        <a:ea typeface="+mn-ea"/>
        <a:cs typeface="+mn-cs"/>
      </a:defRPr>
    </a:lvl8pPr>
    <a:lvl9pPr marL="4171493" algn="l" defTabSz="521437" rtl="0" eaLnBrk="1" latinLnBrk="0" hangingPunct="1">
      <a:defRPr sz="1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10"/>
          </p:nvPr>
        </p:nvSpPr>
        <p:spPr/>
        <p:txBody>
          <a:bodyPr/>
          <a:lstStyle/>
          <a:p>
            <a:fld id="{E74C3B6E-8229-D243-889F-C1DFD223B060}" type="slidenum">
              <a:rPr lang="en-US" smtClean="0"/>
              <a:pPr/>
              <a:t>1</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791245853"/>
      </p:ext>
    </p:extLst>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10"/>
          </p:nvPr>
        </p:nvSpPr>
        <p:spPr/>
        <p:txBody>
          <a:bodyPr/>
          <a:lstStyle/>
          <a:p>
            <a:fld id="{E74C3B6E-8229-D243-889F-C1DFD223B060}" type="slidenum">
              <a:rPr lang="en-US" smtClean="0"/>
              <a:pPr/>
              <a:t>2</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791245853"/>
      </p:ext>
    </p:extLst>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10"/>
          </p:nvPr>
        </p:nvSpPr>
        <p:spPr/>
        <p:txBody>
          <a:bodyPr/>
          <a:lstStyle/>
          <a:p>
            <a:fld id="{E74C3B6E-8229-D243-889F-C1DFD223B060}" type="slidenum">
              <a:rPr lang="en-US" smtClean="0"/>
              <a:pPr/>
              <a:t>3</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791245853"/>
      </p:ext>
    </p:extLst>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74C3B6E-8229-D243-889F-C1DFD223B060}" type="slidenum">
              <a:rPr lang="en-US" smtClean="0"/>
              <a:pPr/>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74C3B6E-8229-D243-889F-C1DFD223B060}" type="slidenum">
              <a:rPr lang="en-US" smtClean="0"/>
              <a:pPr/>
              <a:t>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74C3B6E-8229-D243-889F-C1DFD223B060}" type="slidenum">
              <a:rPr lang="en-US" smtClean="0"/>
              <a:pPr/>
              <a:t>20</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74C3B6E-8229-D243-889F-C1DFD223B060}" type="slidenum">
              <a:rPr lang="en-US" smtClean="0"/>
              <a:pPr/>
              <a:t>21</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10"/>
          </p:nvPr>
        </p:nvSpPr>
        <p:spPr/>
        <p:txBody>
          <a:bodyPr/>
          <a:lstStyle/>
          <a:p>
            <a:fld id="{E74C3B6E-8229-D243-889F-C1DFD223B060}" type="slidenum">
              <a:rPr lang="en-US" smtClean="0"/>
              <a:pPr/>
              <a:t>22</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7912458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 Id="rId3" Type="http://schemas.openxmlformats.org/officeDocument/2006/relationships/image" Target="file://localhost/Volumes/Workshop/SY%20WIP/Bayleys%20BRG/BAY1109%20C&amp;I%20IM%20Template/Links/background-cover%20dark.jpg" TargetMode="Externa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 Id="rId3" Type="http://schemas.openxmlformats.org/officeDocument/2006/relationships/image" Target="file://localhost/Volumes/Workshop/SY%20WIP/Bayleys%20BRG/BAY1109%20C&amp;I%20IM%20Template/Links/background-divider.jpg" TargetMode="Externa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 Id="rId3" Type="http://schemas.openxmlformats.org/officeDocument/2006/relationships/image" Target="file://localhost/Volumes/Workshop/SY%20WIP/Bayleys%20BRG/BAY1109%20C&amp;I%20IM%20Template/Links/background.jpg" TargetMode="Externa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Title Slides">
    <p:spTree>
      <p:nvGrpSpPr>
        <p:cNvPr id="1" name=""/>
        <p:cNvGrpSpPr/>
        <p:nvPr/>
      </p:nvGrpSpPr>
      <p:grpSpPr>
        <a:xfrm>
          <a:off x="0" y="0"/>
          <a:ext cx="0" cy="0"/>
          <a:chOff x="0" y="0"/>
          <a:chExt cx="0" cy="0"/>
        </a:xfrm>
      </p:grpSpPr>
      <p:pic>
        <p:nvPicPr>
          <p:cNvPr id="7" name="background-cover dark.jpg" descr="/Volumes/Workshop/SY WIP/Bayleys BRG/BAY1109 C&amp;I IM Template/Links/background-cover dark.jpg"/>
          <p:cNvPicPr>
            <a:picLocks noChangeAspect="1"/>
          </p:cNvPicPr>
          <p:nvPr userDrawn="1"/>
        </p:nvPicPr>
        <p:blipFill>
          <a:blip r:embed="rId2" r:link="rId3"/>
          <a:stretch>
            <a:fillRect/>
          </a:stretch>
        </p:blipFill>
        <p:spPr>
          <a:xfrm>
            <a:off x="9525" y="1705"/>
            <a:ext cx="10688638" cy="7559439"/>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DIVIDERS">
    <p:spTree>
      <p:nvGrpSpPr>
        <p:cNvPr id="1" name=""/>
        <p:cNvGrpSpPr/>
        <p:nvPr/>
      </p:nvGrpSpPr>
      <p:grpSpPr>
        <a:xfrm>
          <a:off x="0" y="0"/>
          <a:ext cx="0" cy="0"/>
          <a:chOff x="0" y="0"/>
          <a:chExt cx="0" cy="0"/>
        </a:xfrm>
      </p:grpSpPr>
      <p:pic>
        <p:nvPicPr>
          <p:cNvPr id="7" name="background-divider.jpg" descr="/Volumes/Workshop/SY WIP/Bayleys BRG/BAY1109 C&amp;I IM Template/Links/background-divider.jpg"/>
          <p:cNvPicPr>
            <a:picLocks noChangeAspect="1"/>
          </p:cNvPicPr>
          <p:nvPr userDrawn="1"/>
        </p:nvPicPr>
        <p:blipFill>
          <a:blip r:embed="rId2" r:link="rId3"/>
          <a:stretch>
            <a:fillRect/>
          </a:stretch>
        </p:blipFill>
        <p:spPr>
          <a:xfrm>
            <a:off x="0" y="1705"/>
            <a:ext cx="10688638" cy="7559439"/>
          </a:xfrm>
          <a:prstGeom prst="rect">
            <a:avLst/>
          </a:prstGeom>
        </p:spPr>
      </p:pic>
      <p:sp>
        <p:nvSpPr>
          <p:cNvPr id="8" name="Title 1"/>
          <p:cNvSpPr>
            <a:spLocks noGrp="1"/>
          </p:cNvSpPr>
          <p:nvPr>
            <p:ph type="title" hasCustomPrompt="1"/>
          </p:nvPr>
        </p:nvSpPr>
        <p:spPr>
          <a:xfrm>
            <a:off x="811973" y="438364"/>
            <a:ext cx="7956532" cy="616889"/>
          </a:xfrm>
          <a:prstGeom prst="rect">
            <a:avLst/>
          </a:prstGeom>
        </p:spPr>
        <p:txBody>
          <a:bodyPr anchor="t"/>
          <a:lstStyle>
            <a:lvl1pPr algn="l">
              <a:defRPr sz="3000" b="1" cap="none">
                <a:solidFill>
                  <a:srgbClr val="4EC5D8"/>
                </a:solidFill>
                <a:latin typeface="Arial"/>
                <a:cs typeface="Arial"/>
              </a:defRPr>
            </a:lvl1pPr>
          </a:lstStyle>
          <a:p>
            <a:r>
              <a:rPr lang="en-AU"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CONTENT SLIDES">
    <p:spTree>
      <p:nvGrpSpPr>
        <p:cNvPr id="1" name=""/>
        <p:cNvGrpSpPr/>
        <p:nvPr/>
      </p:nvGrpSpPr>
      <p:grpSpPr>
        <a:xfrm>
          <a:off x="0" y="0"/>
          <a:ext cx="0" cy="0"/>
          <a:chOff x="0" y="0"/>
          <a:chExt cx="0" cy="0"/>
        </a:xfrm>
      </p:grpSpPr>
      <p:pic>
        <p:nvPicPr>
          <p:cNvPr id="7" name="background-cover light.jpg" descr="/Volumes/Workshop/SY WIP/Bayleys BRG/BAY1109 C&amp;I IM Template/Links/background-cover light.jpg"/>
          <p:cNvPicPr>
            <a:picLocks noChangeAspect="1"/>
          </p:cNvPicPr>
          <p:nvPr userDrawn="1"/>
        </p:nvPicPr>
        <p:blipFill>
          <a:blip r:embed="rId2" r:link="rId3"/>
          <a:stretch>
            <a:fillRect/>
          </a:stretch>
        </p:blipFill>
        <p:spPr>
          <a:xfrm>
            <a:off x="0" y="1705"/>
            <a:ext cx="10688638" cy="7559438"/>
          </a:xfrm>
          <a:prstGeom prst="rect">
            <a:avLst/>
          </a:prstGeom>
        </p:spPr>
      </p:pic>
      <p:sp>
        <p:nvSpPr>
          <p:cNvPr id="9" name="Title 1"/>
          <p:cNvSpPr>
            <a:spLocks noGrp="1"/>
          </p:cNvSpPr>
          <p:nvPr>
            <p:ph type="title" hasCustomPrompt="1"/>
          </p:nvPr>
        </p:nvSpPr>
        <p:spPr>
          <a:xfrm>
            <a:off x="811973" y="438364"/>
            <a:ext cx="7956532" cy="616889"/>
          </a:xfrm>
          <a:prstGeom prst="rect">
            <a:avLst/>
          </a:prstGeom>
        </p:spPr>
        <p:txBody>
          <a:bodyPr anchor="t"/>
          <a:lstStyle>
            <a:lvl1pPr algn="l">
              <a:defRPr sz="3000" b="1" cap="none">
                <a:solidFill>
                  <a:srgbClr val="00234B"/>
                </a:solidFill>
                <a:latin typeface="Arial"/>
                <a:cs typeface="Arial"/>
              </a:defRPr>
            </a:lvl1pPr>
          </a:lstStyle>
          <a:p>
            <a:r>
              <a:rPr lang="en-AU" smtClean="0"/>
              <a:t>Click To Edit Master Title Style</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Title Only">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4" r:id="rId4"/>
  </p:sldLayoutIdLst>
  <p:txStyles>
    <p:titleStyle>
      <a:lvl1pPr algn="ctr" defTabSz="521437" rtl="0" eaLnBrk="1" latinLnBrk="0" hangingPunct="1">
        <a:spcBef>
          <a:spcPct val="0"/>
        </a:spcBef>
        <a:buNone/>
        <a:defRPr sz="5000" kern="1200">
          <a:solidFill>
            <a:schemeClr val="tx1"/>
          </a:solidFill>
          <a:latin typeface="+mj-lt"/>
          <a:ea typeface="+mj-ea"/>
          <a:cs typeface="+mj-cs"/>
        </a:defRPr>
      </a:lvl1pPr>
    </p:titleStyle>
    <p:bodyStyle>
      <a:lvl1pPr marL="391077" indent="-391077" algn="l" defTabSz="521437" rtl="0" eaLnBrk="1" latinLnBrk="0" hangingPunct="1">
        <a:spcBef>
          <a:spcPct val="20000"/>
        </a:spcBef>
        <a:buFont typeface="Arial"/>
        <a:buChar char="•"/>
        <a:defRPr sz="3600" kern="1200">
          <a:solidFill>
            <a:schemeClr val="tx1"/>
          </a:solidFill>
          <a:latin typeface="+mn-lt"/>
          <a:ea typeface="+mn-ea"/>
          <a:cs typeface="+mn-cs"/>
        </a:defRPr>
      </a:lvl1pPr>
      <a:lvl2pPr marL="847334" indent="-325898" algn="l" defTabSz="521437" rtl="0" eaLnBrk="1" latinLnBrk="0" hangingPunct="1">
        <a:spcBef>
          <a:spcPct val="20000"/>
        </a:spcBef>
        <a:buFont typeface="Arial"/>
        <a:buChar char="–"/>
        <a:defRPr sz="3200" kern="1200">
          <a:solidFill>
            <a:schemeClr val="tx1"/>
          </a:solidFill>
          <a:latin typeface="+mn-lt"/>
          <a:ea typeface="+mn-ea"/>
          <a:cs typeface="+mn-cs"/>
        </a:defRPr>
      </a:lvl2pPr>
      <a:lvl3pPr marL="1303592" indent="-260718" algn="l" defTabSz="521437" rtl="0" eaLnBrk="1" latinLnBrk="0" hangingPunct="1">
        <a:spcBef>
          <a:spcPct val="20000"/>
        </a:spcBef>
        <a:buFont typeface="Arial"/>
        <a:buChar char="•"/>
        <a:defRPr sz="2700" kern="1200">
          <a:solidFill>
            <a:schemeClr val="tx1"/>
          </a:solidFill>
          <a:latin typeface="+mn-lt"/>
          <a:ea typeface="+mn-ea"/>
          <a:cs typeface="+mn-cs"/>
        </a:defRPr>
      </a:lvl3pPr>
      <a:lvl4pPr marL="1825028" indent="-260718" algn="l" defTabSz="521437" rtl="0" eaLnBrk="1" latinLnBrk="0" hangingPunct="1">
        <a:spcBef>
          <a:spcPct val="20000"/>
        </a:spcBef>
        <a:buFont typeface="Arial"/>
        <a:buChar char="–"/>
        <a:defRPr sz="2300" kern="1200">
          <a:solidFill>
            <a:schemeClr val="tx1"/>
          </a:solidFill>
          <a:latin typeface="+mn-lt"/>
          <a:ea typeface="+mn-ea"/>
          <a:cs typeface="+mn-cs"/>
        </a:defRPr>
      </a:lvl4pPr>
      <a:lvl5pPr marL="2346465" indent="-260718" algn="l" defTabSz="521437" rtl="0" eaLnBrk="1" latinLnBrk="0" hangingPunct="1">
        <a:spcBef>
          <a:spcPct val="20000"/>
        </a:spcBef>
        <a:buFont typeface="Arial"/>
        <a:buChar char="»"/>
        <a:defRPr sz="2300" kern="1200">
          <a:solidFill>
            <a:schemeClr val="tx1"/>
          </a:solidFill>
          <a:latin typeface="+mn-lt"/>
          <a:ea typeface="+mn-ea"/>
          <a:cs typeface="+mn-cs"/>
        </a:defRPr>
      </a:lvl5pPr>
      <a:lvl6pPr marL="2867901" indent="-260718" algn="l" defTabSz="521437" rtl="0" eaLnBrk="1" latinLnBrk="0" hangingPunct="1">
        <a:spcBef>
          <a:spcPct val="20000"/>
        </a:spcBef>
        <a:buFont typeface="Arial"/>
        <a:buChar char="•"/>
        <a:defRPr sz="2300" kern="1200">
          <a:solidFill>
            <a:schemeClr val="tx1"/>
          </a:solidFill>
          <a:latin typeface="+mn-lt"/>
          <a:ea typeface="+mn-ea"/>
          <a:cs typeface="+mn-cs"/>
        </a:defRPr>
      </a:lvl6pPr>
      <a:lvl7pPr marL="3389338" indent="-260718" algn="l" defTabSz="521437" rtl="0" eaLnBrk="1" latinLnBrk="0" hangingPunct="1">
        <a:spcBef>
          <a:spcPct val="20000"/>
        </a:spcBef>
        <a:buFont typeface="Arial"/>
        <a:buChar char="•"/>
        <a:defRPr sz="2300" kern="1200">
          <a:solidFill>
            <a:schemeClr val="tx1"/>
          </a:solidFill>
          <a:latin typeface="+mn-lt"/>
          <a:ea typeface="+mn-ea"/>
          <a:cs typeface="+mn-cs"/>
        </a:defRPr>
      </a:lvl7pPr>
      <a:lvl8pPr marL="3910775" indent="-260718" algn="l" defTabSz="521437" rtl="0" eaLnBrk="1" latinLnBrk="0" hangingPunct="1">
        <a:spcBef>
          <a:spcPct val="20000"/>
        </a:spcBef>
        <a:buFont typeface="Arial"/>
        <a:buChar char="•"/>
        <a:defRPr sz="2300" kern="1200">
          <a:solidFill>
            <a:schemeClr val="tx1"/>
          </a:solidFill>
          <a:latin typeface="+mn-lt"/>
          <a:ea typeface="+mn-ea"/>
          <a:cs typeface="+mn-cs"/>
        </a:defRPr>
      </a:lvl8pPr>
      <a:lvl9pPr marL="4432211" indent="-260718" algn="l" defTabSz="521437" rtl="0" eaLnBrk="1" latinLnBrk="0" hangingPunct="1">
        <a:spcBef>
          <a:spcPct val="20000"/>
        </a:spcBef>
        <a:buFont typeface="Arial"/>
        <a:buChar char="•"/>
        <a:defRPr sz="2300" kern="1200">
          <a:solidFill>
            <a:schemeClr val="tx1"/>
          </a:solidFill>
          <a:latin typeface="+mn-lt"/>
          <a:ea typeface="+mn-ea"/>
          <a:cs typeface="+mn-cs"/>
        </a:defRPr>
      </a:lvl9pPr>
    </p:bodyStyle>
    <p:otherStyle>
      <a:defPPr>
        <a:defRPr lang="en-US"/>
      </a:defPPr>
      <a:lvl1pPr marL="0" algn="l" defTabSz="521437" rtl="0" eaLnBrk="1" latinLnBrk="0" hangingPunct="1">
        <a:defRPr sz="2100" kern="1200">
          <a:solidFill>
            <a:schemeClr val="tx1"/>
          </a:solidFill>
          <a:latin typeface="+mn-lt"/>
          <a:ea typeface="+mn-ea"/>
          <a:cs typeface="+mn-cs"/>
        </a:defRPr>
      </a:lvl1pPr>
      <a:lvl2pPr marL="521437" algn="l" defTabSz="521437" rtl="0" eaLnBrk="1" latinLnBrk="0" hangingPunct="1">
        <a:defRPr sz="2100" kern="1200">
          <a:solidFill>
            <a:schemeClr val="tx1"/>
          </a:solidFill>
          <a:latin typeface="+mn-lt"/>
          <a:ea typeface="+mn-ea"/>
          <a:cs typeface="+mn-cs"/>
        </a:defRPr>
      </a:lvl2pPr>
      <a:lvl3pPr marL="1042873" algn="l" defTabSz="521437" rtl="0" eaLnBrk="1" latinLnBrk="0" hangingPunct="1">
        <a:defRPr sz="2100" kern="1200">
          <a:solidFill>
            <a:schemeClr val="tx1"/>
          </a:solidFill>
          <a:latin typeface="+mn-lt"/>
          <a:ea typeface="+mn-ea"/>
          <a:cs typeface="+mn-cs"/>
        </a:defRPr>
      </a:lvl3pPr>
      <a:lvl4pPr marL="1564310" algn="l" defTabSz="521437" rtl="0" eaLnBrk="1" latinLnBrk="0" hangingPunct="1">
        <a:defRPr sz="2100" kern="1200">
          <a:solidFill>
            <a:schemeClr val="tx1"/>
          </a:solidFill>
          <a:latin typeface="+mn-lt"/>
          <a:ea typeface="+mn-ea"/>
          <a:cs typeface="+mn-cs"/>
        </a:defRPr>
      </a:lvl4pPr>
      <a:lvl5pPr marL="2085746" algn="l" defTabSz="521437" rtl="0" eaLnBrk="1" latinLnBrk="0" hangingPunct="1">
        <a:defRPr sz="2100" kern="1200">
          <a:solidFill>
            <a:schemeClr val="tx1"/>
          </a:solidFill>
          <a:latin typeface="+mn-lt"/>
          <a:ea typeface="+mn-ea"/>
          <a:cs typeface="+mn-cs"/>
        </a:defRPr>
      </a:lvl5pPr>
      <a:lvl6pPr marL="2607183" algn="l" defTabSz="521437" rtl="0" eaLnBrk="1" latinLnBrk="0" hangingPunct="1">
        <a:defRPr sz="2100" kern="1200">
          <a:solidFill>
            <a:schemeClr val="tx1"/>
          </a:solidFill>
          <a:latin typeface="+mn-lt"/>
          <a:ea typeface="+mn-ea"/>
          <a:cs typeface="+mn-cs"/>
        </a:defRPr>
      </a:lvl6pPr>
      <a:lvl7pPr marL="3128620" algn="l" defTabSz="521437" rtl="0" eaLnBrk="1" latinLnBrk="0" hangingPunct="1">
        <a:defRPr sz="2100" kern="1200">
          <a:solidFill>
            <a:schemeClr val="tx1"/>
          </a:solidFill>
          <a:latin typeface="+mn-lt"/>
          <a:ea typeface="+mn-ea"/>
          <a:cs typeface="+mn-cs"/>
        </a:defRPr>
      </a:lvl7pPr>
      <a:lvl8pPr marL="3650056" algn="l" defTabSz="521437" rtl="0" eaLnBrk="1" latinLnBrk="0" hangingPunct="1">
        <a:defRPr sz="2100" kern="1200">
          <a:solidFill>
            <a:schemeClr val="tx1"/>
          </a:solidFill>
          <a:latin typeface="+mn-lt"/>
          <a:ea typeface="+mn-ea"/>
          <a:cs typeface="+mn-cs"/>
        </a:defRPr>
      </a:lvl8pPr>
      <a:lvl9pPr marL="4171493" algn="l" defTabSz="521437" rtl="0" eaLnBrk="1" latinLnBrk="0" hangingPunct="1">
        <a:defRPr sz="2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image" Target="../media/image4.emf"/><Relationship Id="rId4" Type="http://schemas.openxmlformats.org/officeDocument/2006/relationships/image" Target="../media/image5.emf"/><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 Id="rId3" Type="http://schemas.openxmlformats.org/officeDocument/2006/relationships/image" Target="../media/image6.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Rectangle 4"/>
          <p:cNvSpPr>
            <a:spLocks noChangeAspect="1"/>
          </p:cNvSpPr>
          <p:nvPr/>
        </p:nvSpPr>
        <p:spPr>
          <a:xfrm>
            <a:off x="5220743" y="2820293"/>
            <a:ext cx="1440000" cy="1432800"/>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ectangle 5"/>
          <p:cNvSpPr>
            <a:spLocks noChangeAspect="1"/>
          </p:cNvSpPr>
          <p:nvPr/>
        </p:nvSpPr>
        <p:spPr>
          <a:xfrm>
            <a:off x="6871661" y="2820293"/>
            <a:ext cx="1440000" cy="1432800"/>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a:spLocks noChangeAspect="1"/>
          </p:cNvSpPr>
          <p:nvPr/>
        </p:nvSpPr>
        <p:spPr>
          <a:xfrm>
            <a:off x="8531045" y="2820293"/>
            <a:ext cx="1440000" cy="1432800"/>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Box 7"/>
          <p:cNvSpPr txBox="1"/>
          <p:nvPr/>
        </p:nvSpPr>
        <p:spPr>
          <a:xfrm>
            <a:off x="900000" y="2844976"/>
            <a:ext cx="7156704" cy="1165704"/>
          </a:xfrm>
          <a:prstGeom prst="rect">
            <a:avLst/>
          </a:prstGeom>
          <a:noFill/>
        </p:spPr>
        <p:txBody>
          <a:bodyPr wrap="square" lIns="0" tIns="0" rIns="0" bIns="0" rtlCol="0">
            <a:spAutoFit/>
          </a:bodyPr>
          <a:lstStyle/>
          <a:p>
            <a:pPr>
              <a:lnSpc>
                <a:spcPts val="4500"/>
              </a:lnSpc>
            </a:pPr>
            <a:r>
              <a:rPr lang="en-US" sz="4200" b="1" spc="-100" dirty="0" smtClean="0">
                <a:solidFill>
                  <a:schemeClr val="bg1"/>
                </a:solidFill>
                <a:latin typeface="Arial"/>
                <a:cs typeface="Arial"/>
              </a:rPr>
              <a:t>Information</a:t>
            </a:r>
          </a:p>
          <a:p>
            <a:pPr>
              <a:lnSpc>
                <a:spcPts val="4500"/>
              </a:lnSpc>
            </a:pPr>
            <a:r>
              <a:rPr lang="en-US" sz="4200" b="1" spc="-100" dirty="0" smtClean="0">
                <a:solidFill>
                  <a:schemeClr val="bg1"/>
                </a:solidFill>
                <a:latin typeface="Arial"/>
                <a:cs typeface="Arial"/>
              </a:rPr>
              <a:t>Memorandum</a:t>
            </a:r>
            <a:endParaRPr lang="en-US" sz="4200" b="1" spc="-100" dirty="0">
              <a:solidFill>
                <a:schemeClr val="bg1"/>
              </a:solidFill>
              <a:latin typeface="Arial"/>
              <a:cs typeface="Arial"/>
            </a:endParaRPr>
          </a:p>
        </p:txBody>
      </p:sp>
      <p:sp>
        <p:nvSpPr>
          <p:cNvPr id="9" name="TextBox 8"/>
          <p:cNvSpPr txBox="1"/>
          <p:nvPr/>
        </p:nvSpPr>
        <p:spPr>
          <a:xfrm>
            <a:off x="900000" y="6064909"/>
            <a:ext cx="4312069" cy="846386"/>
          </a:xfrm>
          <a:prstGeom prst="rect">
            <a:avLst/>
          </a:prstGeom>
          <a:noFill/>
        </p:spPr>
        <p:txBody>
          <a:bodyPr wrap="square" rtlCol="0" anchor="t">
            <a:spAutoFit/>
          </a:bodyPr>
          <a:lstStyle/>
          <a:p>
            <a:r>
              <a:rPr lang="en-US" sz="1600" b="1" dirty="0" smtClean="0">
                <a:solidFill>
                  <a:schemeClr val="bg1"/>
                </a:solidFill>
                <a:latin typeface="Arial"/>
                <a:cs typeface="Arial"/>
              </a:rPr>
              <a:t>&lt;Insert Address Line 1&gt;</a:t>
            </a:r>
          </a:p>
          <a:p>
            <a:r>
              <a:rPr lang="en-US" sz="1600" b="1" dirty="0" smtClean="0">
                <a:solidFill>
                  <a:schemeClr val="bg1"/>
                </a:solidFill>
                <a:latin typeface="Arial"/>
                <a:cs typeface="Arial"/>
              </a:rPr>
              <a:t>&lt;Insert Address Line 2&gt;</a:t>
            </a:r>
          </a:p>
          <a:p>
            <a:pPr>
              <a:lnSpc>
                <a:spcPct val="150000"/>
              </a:lnSpc>
            </a:pPr>
            <a:r>
              <a:rPr lang="en-US" sz="1200" b="1" dirty="0" smtClean="0">
                <a:solidFill>
                  <a:srgbClr val="4EC5D8"/>
                </a:solidFill>
                <a:latin typeface="Arial"/>
                <a:cs typeface="Arial"/>
              </a:rPr>
              <a:t>Prepared by </a:t>
            </a:r>
            <a:r>
              <a:rPr lang="en-US" sz="1200" b="1" dirty="0" err="1" smtClean="0">
                <a:solidFill>
                  <a:srgbClr val="4EC5D8"/>
                </a:solidFill>
                <a:latin typeface="Arial"/>
                <a:cs typeface="Arial"/>
              </a:rPr>
              <a:t>Bayleys</a:t>
            </a:r>
            <a:r>
              <a:rPr lang="en-US" sz="1200" b="1" dirty="0" smtClean="0">
                <a:solidFill>
                  <a:srgbClr val="4EC5D8"/>
                </a:solidFill>
                <a:latin typeface="Arial"/>
                <a:cs typeface="Arial"/>
              </a:rPr>
              <a:t> on the &lt;insert date&gt;.</a:t>
            </a: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412878502"/>
      </p:ext>
    </p:extLst>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 name="TextBox 8"/>
          <p:cNvSpPr txBox="1"/>
          <p:nvPr/>
        </p:nvSpPr>
        <p:spPr>
          <a:xfrm>
            <a:off x="900000" y="488420"/>
            <a:ext cx="7156704" cy="467999"/>
          </a:xfrm>
          <a:prstGeom prst="rect">
            <a:avLst/>
          </a:prstGeom>
          <a:noFill/>
        </p:spPr>
        <p:txBody>
          <a:bodyPr wrap="square" lIns="0" tIns="0" rIns="0" bIns="0" rtlCol="0">
            <a:spAutoFit/>
          </a:bodyPr>
          <a:lstStyle/>
          <a:p>
            <a:r>
              <a:rPr lang="en-US" sz="3000" b="1" spc="-100" smtClean="0">
                <a:solidFill>
                  <a:srgbClr val="00234B"/>
                </a:solidFill>
                <a:latin typeface="Arial"/>
                <a:cs typeface="Arial"/>
              </a:rPr>
              <a:t>Content page option 4</a:t>
            </a:r>
            <a:endParaRPr lang="en-US" sz="3000" b="1" spc="-100" dirty="0">
              <a:solidFill>
                <a:srgbClr val="00234B"/>
              </a:solidFill>
              <a:latin typeface="Arial"/>
              <a:cs typeface="Arial"/>
            </a:endParaRPr>
          </a:p>
        </p:txBody>
      </p:sp>
      <p:sp>
        <p:nvSpPr>
          <p:cNvPr id="15" name="TextBox 14"/>
          <p:cNvSpPr txBox="1"/>
          <p:nvPr/>
        </p:nvSpPr>
        <p:spPr>
          <a:xfrm>
            <a:off x="627429" y="7033684"/>
            <a:ext cx="360000" cy="184666"/>
          </a:xfrm>
          <a:prstGeom prst="rect">
            <a:avLst/>
          </a:prstGeom>
          <a:noFill/>
          <a:ln>
            <a:solidFill>
              <a:schemeClr val="bg1"/>
            </a:solidFill>
          </a:ln>
        </p:spPr>
        <p:txBody>
          <a:bodyPr wrap="square" rtlCol="0">
            <a:spAutoFit/>
          </a:bodyPr>
          <a:lstStyle/>
          <a:p>
            <a:pPr algn="ctr"/>
            <a:fld id="{4D2925A6-DC60-104F-BAB5-0CD70C5B698C}" type="slidenum">
              <a:rPr lang="en-US" sz="600" smtClean="0">
                <a:ln w="3175" cap="flat" cmpd="sng" algn="ctr">
                  <a:solidFill>
                    <a:schemeClr val="bg1"/>
                  </a:solidFill>
                  <a:prstDash val="solid"/>
                  <a:round/>
                  <a:headEnd type="none" w="med" len="med"/>
                  <a:tailEnd type="none" w="med" len="med"/>
                </a:ln>
                <a:noFill/>
                <a:latin typeface="Arial"/>
                <a:cs typeface="Arial"/>
              </a:rPr>
              <a:pPr algn="ctr"/>
              <a:t>10</a:t>
            </a:fld>
            <a:endParaRPr lang="en-US" sz="600">
              <a:ln w="3175" cap="flat" cmpd="sng" algn="ctr">
                <a:solidFill>
                  <a:schemeClr val="bg1"/>
                </a:solidFill>
                <a:prstDash val="solid"/>
                <a:round/>
                <a:headEnd type="none" w="med" len="med"/>
                <a:tailEnd type="none" w="med" len="med"/>
              </a:ln>
              <a:noFill/>
              <a:latin typeface="Arial"/>
              <a:cs typeface="Arial"/>
            </a:endParaRPr>
          </a:p>
        </p:txBody>
      </p:sp>
      <p:sp>
        <p:nvSpPr>
          <p:cNvPr id="6" name="Rectangle 5"/>
          <p:cNvSpPr>
            <a:spLocks/>
          </p:cNvSpPr>
          <p:nvPr/>
        </p:nvSpPr>
        <p:spPr>
          <a:xfrm>
            <a:off x="3813969" y="1422292"/>
            <a:ext cx="6339615" cy="2451253"/>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a:t>   </a:t>
            </a:r>
          </a:p>
        </p:txBody>
      </p:sp>
      <p:sp>
        <p:nvSpPr>
          <p:cNvPr id="7" name="Rectangle 6"/>
          <p:cNvSpPr>
            <a:spLocks/>
          </p:cNvSpPr>
          <p:nvPr/>
        </p:nvSpPr>
        <p:spPr>
          <a:xfrm>
            <a:off x="7092885" y="4190740"/>
            <a:ext cx="3060699" cy="2451253"/>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a:t>   </a:t>
            </a:r>
          </a:p>
        </p:txBody>
      </p:sp>
      <p:sp>
        <p:nvSpPr>
          <p:cNvPr id="11" name="Rectangle 10"/>
          <p:cNvSpPr/>
          <p:nvPr/>
        </p:nvSpPr>
        <p:spPr>
          <a:xfrm>
            <a:off x="7092885" y="4190740"/>
            <a:ext cx="3060700" cy="108000"/>
          </a:xfrm>
          <a:prstGeom prst="rect">
            <a:avLst/>
          </a:prstGeom>
          <a:solidFill>
            <a:srgbClr val="4EC5D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3813968" y="1422292"/>
            <a:ext cx="6339617" cy="108000"/>
          </a:xfrm>
          <a:prstGeom prst="rect">
            <a:avLst/>
          </a:prstGeom>
          <a:solidFill>
            <a:srgbClr val="4EC5D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Rectangle 15"/>
          <p:cNvSpPr>
            <a:spLocks/>
          </p:cNvSpPr>
          <p:nvPr/>
        </p:nvSpPr>
        <p:spPr>
          <a:xfrm>
            <a:off x="3813969" y="4190740"/>
            <a:ext cx="3060699" cy="2451253"/>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a:t>   </a:t>
            </a:r>
          </a:p>
        </p:txBody>
      </p:sp>
      <p:sp>
        <p:nvSpPr>
          <p:cNvPr id="17" name="Rectangle 16"/>
          <p:cNvSpPr/>
          <p:nvPr/>
        </p:nvSpPr>
        <p:spPr>
          <a:xfrm>
            <a:off x="3813969" y="4190740"/>
            <a:ext cx="3060700" cy="108000"/>
          </a:xfrm>
          <a:prstGeom prst="rect">
            <a:avLst/>
          </a:prstGeom>
          <a:solidFill>
            <a:srgbClr val="4EC5D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TextBox 17"/>
          <p:cNvSpPr txBox="1"/>
          <p:nvPr/>
        </p:nvSpPr>
        <p:spPr>
          <a:xfrm>
            <a:off x="900000" y="1406372"/>
            <a:ext cx="2700000" cy="4727728"/>
          </a:xfrm>
          <a:prstGeom prst="rect">
            <a:avLst/>
          </a:prstGeom>
          <a:noFill/>
        </p:spPr>
        <p:txBody>
          <a:bodyPr wrap="square" lIns="91417" tIns="45709" rIns="91417" bIns="45709" rtlCol="0">
            <a:noAutofit/>
          </a:bodyPr>
          <a:lstStyle/>
          <a:p>
            <a:r>
              <a:rPr lang="en-US" sz="1200" b="1">
                <a:solidFill>
                  <a:srgbClr val="4EC5D8"/>
                </a:solidFill>
                <a:latin typeface="Arial"/>
                <a:cs typeface="Arial"/>
              </a:rPr>
              <a:t>Sub Heading 1</a:t>
            </a:r>
          </a:p>
          <a:p>
            <a:r>
              <a:rPr lang="en-US" sz="1000">
                <a:latin typeface="Arial"/>
                <a:cs typeface="Arial"/>
              </a:rPr>
              <a:t>Lorem ipsum dolor sit amet, consetetur sadipscing elitr, sed diam nonumy eirmod tempor invidunt ut labore et dolore magna aliquyam erat, sed diam voluptua. At vero eos et accusam et justo duo dolores et ea rebum. Stet clita kasd gubergren, no sea takimata sanctus est Lorem ipsum dolor sit amet</a:t>
            </a:r>
            <a:r>
              <a:rPr lang="en-US" sz="1000" smtClean="0">
                <a:latin typeface="Arial"/>
                <a:cs typeface="Arial"/>
              </a:rPr>
              <a:t>.</a:t>
            </a:r>
          </a:p>
          <a:p>
            <a:endParaRPr lang="en-US" sz="900" smtClean="0">
              <a:latin typeface="Arial"/>
              <a:cs typeface="Arial"/>
            </a:endParaRPr>
          </a:p>
          <a:p>
            <a:r>
              <a:rPr lang="en-US" sz="1200" b="1">
                <a:solidFill>
                  <a:srgbClr val="4EC5D8"/>
                </a:solidFill>
                <a:latin typeface="Arial"/>
                <a:cs typeface="Arial"/>
              </a:rPr>
              <a:t>Sub Heading 2</a:t>
            </a:r>
          </a:p>
          <a:p>
            <a:r>
              <a:rPr lang="en-US" sz="1000">
                <a:latin typeface="Arial"/>
                <a:cs typeface="Arial"/>
              </a:rPr>
              <a:t>Lorem ipsum dolor sit amet, consetetur sadipscing elitr, sed diam nonumy eirmod tempor invidunt ut labore et dolore magna aliquyam erat, sed diam voluptua. At vero eos et accusam et justo duo dolores et ea rebum. Stet clita kasd gubergren, no sea takimata sanctus est Lorem ipsum dolor sit amet</a:t>
            </a:r>
            <a:r>
              <a:rPr lang="en-US" sz="1000" smtClean="0">
                <a:latin typeface="Arial"/>
                <a:cs typeface="Arial"/>
              </a:rPr>
              <a:t>.</a:t>
            </a:r>
          </a:p>
          <a:p>
            <a:endParaRPr lang="en-US" sz="900" smtClean="0">
              <a:latin typeface="Arial"/>
              <a:cs typeface="Arial"/>
            </a:endParaRPr>
          </a:p>
          <a:p>
            <a:r>
              <a:rPr lang="en-US" sz="1200" b="1">
                <a:solidFill>
                  <a:srgbClr val="4EC5D8"/>
                </a:solidFill>
                <a:latin typeface="Arial"/>
                <a:cs typeface="Arial"/>
              </a:rPr>
              <a:t>Sub Heading 3</a:t>
            </a:r>
          </a:p>
          <a:p>
            <a:r>
              <a:rPr lang="en-US" sz="1000">
                <a:latin typeface="Arial"/>
                <a:cs typeface="Arial"/>
              </a:rPr>
              <a:t>Lorem ipsum dolor sit amet, consetetur sadipscing elitr, sed diam nonumy eirmod tempor invidunt ut labore et dolore magna aliquyam erat, sed diam voluptua. At vero eos et accusam et justo duo dolores et ea rebum. Stet clita kasd gubergren, no sea takimata sanctus est Lorem ipsum dolor sit amet.</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 name="TextBox 7"/>
          <p:cNvSpPr txBox="1"/>
          <p:nvPr/>
        </p:nvSpPr>
        <p:spPr>
          <a:xfrm>
            <a:off x="7067296" y="1406372"/>
            <a:ext cx="3060000" cy="4727728"/>
          </a:xfrm>
          <a:prstGeom prst="rect">
            <a:avLst/>
          </a:prstGeom>
          <a:noFill/>
        </p:spPr>
        <p:txBody>
          <a:bodyPr wrap="square" lIns="91417" tIns="45709" rIns="91417" bIns="45709" rtlCol="0">
            <a:noAutofit/>
          </a:bodyPr>
          <a:lstStyle/>
          <a:p>
            <a:r>
              <a:rPr lang="en-US" sz="1200" b="1">
                <a:solidFill>
                  <a:srgbClr val="4EC5D8"/>
                </a:solidFill>
                <a:latin typeface="Arial"/>
                <a:cs typeface="Arial"/>
              </a:rPr>
              <a:t>Sub Heading 1</a:t>
            </a:r>
          </a:p>
          <a:p>
            <a:r>
              <a:rPr lang="en-US" sz="1000">
                <a:latin typeface="Arial"/>
                <a:cs typeface="Arial"/>
              </a:rPr>
              <a:t>Lorem ipsum dolor sit amet, consetetur sadipscing elitr, sed diam nonumy eirmod tempor invidunt ut labore et dolore magna aliquyam erat, sed diam voluptua. At vero eos et accusam et justo duo dolores et ea rebum. Stet clita kasd gubergren, no sea takimata sanctus est Lorem ipsum dolor sit amet</a:t>
            </a:r>
            <a:r>
              <a:rPr lang="en-US" sz="1000" smtClean="0">
                <a:latin typeface="Arial"/>
                <a:cs typeface="Arial"/>
              </a:rPr>
              <a:t>.</a:t>
            </a:r>
          </a:p>
          <a:p>
            <a:endParaRPr lang="en-US" sz="900" smtClean="0">
              <a:latin typeface="Arial"/>
              <a:cs typeface="Arial"/>
            </a:endParaRPr>
          </a:p>
          <a:p>
            <a:r>
              <a:rPr lang="en-US" sz="1200" b="1">
                <a:solidFill>
                  <a:srgbClr val="4EC5D8"/>
                </a:solidFill>
                <a:latin typeface="Arial"/>
                <a:cs typeface="Arial"/>
              </a:rPr>
              <a:t>Sub Heading 2</a:t>
            </a:r>
          </a:p>
          <a:p>
            <a:r>
              <a:rPr lang="en-US" sz="1000">
                <a:latin typeface="Arial"/>
                <a:cs typeface="Arial"/>
              </a:rPr>
              <a:t>Lorem ipsum dolor sit amet, consetetur sadipscing elitr, sed diam nonumy eirmod tempor invidunt ut labore et dolore magna aliquyam erat, sed diam voluptua. At vero eos et accusam et justo duo dolores et ea rebum. Stet clita kasd gubergren, no sea takimata sanctus est Lorem ipsum dolor sit amet</a:t>
            </a:r>
            <a:r>
              <a:rPr lang="en-US" sz="1000" smtClean="0">
                <a:latin typeface="Arial"/>
                <a:cs typeface="Arial"/>
              </a:rPr>
              <a:t>.</a:t>
            </a:r>
          </a:p>
          <a:p>
            <a:endParaRPr lang="en-US" sz="900" smtClean="0">
              <a:latin typeface="Arial"/>
              <a:cs typeface="Arial"/>
            </a:endParaRPr>
          </a:p>
          <a:p>
            <a:r>
              <a:rPr lang="en-US" sz="1200" b="1">
                <a:solidFill>
                  <a:srgbClr val="4EC5D8"/>
                </a:solidFill>
                <a:latin typeface="Arial"/>
                <a:cs typeface="Arial"/>
              </a:rPr>
              <a:t>Sub Heading 3</a:t>
            </a:r>
          </a:p>
          <a:p>
            <a:r>
              <a:rPr lang="en-US" sz="1000">
                <a:latin typeface="Arial"/>
                <a:cs typeface="Arial"/>
              </a:rPr>
              <a:t>Lorem ipsum dolor sit amet, consetetur sadipscing elitr, sed diam nonumy eirmod tempor invidunt ut labore et dolore magna aliquyam erat, sed diam voluptua. At vero eos et accusam et justo duo dolores et ea rebum. Stet clita kasd gubergren, no sea takimata sanctus est Lorem ipsum dolor sit amet.</a:t>
            </a:r>
          </a:p>
        </p:txBody>
      </p:sp>
      <p:sp>
        <p:nvSpPr>
          <p:cNvPr id="6" name="Rectangle 5"/>
          <p:cNvSpPr>
            <a:spLocks/>
          </p:cNvSpPr>
          <p:nvPr/>
        </p:nvSpPr>
        <p:spPr>
          <a:xfrm>
            <a:off x="608633" y="1422292"/>
            <a:ext cx="6345507" cy="5203780"/>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a:t>   </a:t>
            </a:r>
          </a:p>
        </p:txBody>
      </p:sp>
      <p:sp>
        <p:nvSpPr>
          <p:cNvPr id="7" name="Rectangle 6"/>
          <p:cNvSpPr/>
          <p:nvPr/>
        </p:nvSpPr>
        <p:spPr>
          <a:xfrm>
            <a:off x="608632" y="1422292"/>
            <a:ext cx="6345509" cy="108000"/>
          </a:xfrm>
          <a:prstGeom prst="rect">
            <a:avLst/>
          </a:prstGeom>
          <a:solidFill>
            <a:srgbClr val="4EC5D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Box 8"/>
          <p:cNvSpPr txBox="1"/>
          <p:nvPr/>
        </p:nvSpPr>
        <p:spPr>
          <a:xfrm>
            <a:off x="900000" y="488420"/>
            <a:ext cx="7156704" cy="467999"/>
          </a:xfrm>
          <a:prstGeom prst="rect">
            <a:avLst/>
          </a:prstGeom>
          <a:noFill/>
        </p:spPr>
        <p:txBody>
          <a:bodyPr wrap="square" lIns="0" tIns="0" rIns="0" bIns="0" rtlCol="0">
            <a:spAutoFit/>
          </a:bodyPr>
          <a:lstStyle/>
          <a:p>
            <a:r>
              <a:rPr lang="en-US" sz="3000" b="1" spc="-100" smtClean="0">
                <a:solidFill>
                  <a:srgbClr val="00234B"/>
                </a:solidFill>
                <a:latin typeface="Arial"/>
                <a:cs typeface="Arial"/>
              </a:rPr>
              <a:t>Content page option 5</a:t>
            </a:r>
            <a:endParaRPr lang="en-US" sz="3000" b="1" spc="-100" dirty="0">
              <a:solidFill>
                <a:srgbClr val="00234B"/>
              </a:solidFill>
              <a:latin typeface="Arial"/>
              <a:cs typeface="Arial"/>
            </a:endParaRPr>
          </a:p>
        </p:txBody>
      </p:sp>
      <p:sp>
        <p:nvSpPr>
          <p:cNvPr id="14" name="TextBox 13"/>
          <p:cNvSpPr txBox="1"/>
          <p:nvPr/>
        </p:nvSpPr>
        <p:spPr>
          <a:xfrm>
            <a:off x="627429" y="7033684"/>
            <a:ext cx="360000" cy="184666"/>
          </a:xfrm>
          <a:prstGeom prst="rect">
            <a:avLst/>
          </a:prstGeom>
          <a:noFill/>
          <a:ln>
            <a:solidFill>
              <a:schemeClr val="bg1"/>
            </a:solidFill>
          </a:ln>
        </p:spPr>
        <p:txBody>
          <a:bodyPr wrap="square" rtlCol="0">
            <a:spAutoFit/>
          </a:bodyPr>
          <a:lstStyle/>
          <a:p>
            <a:pPr algn="ctr"/>
            <a:fld id="{4D2925A6-DC60-104F-BAB5-0CD70C5B698C}" type="slidenum">
              <a:rPr lang="en-US" sz="600" smtClean="0">
                <a:ln w="3175" cap="flat" cmpd="sng" algn="ctr">
                  <a:solidFill>
                    <a:schemeClr val="bg1"/>
                  </a:solidFill>
                  <a:prstDash val="solid"/>
                  <a:round/>
                  <a:headEnd type="none" w="med" len="med"/>
                  <a:tailEnd type="none" w="med" len="med"/>
                </a:ln>
                <a:noFill/>
                <a:latin typeface="Arial"/>
                <a:cs typeface="Arial"/>
              </a:rPr>
              <a:pPr algn="ctr"/>
              <a:t>11</a:t>
            </a:fld>
            <a:endParaRPr lang="en-US" sz="600">
              <a:ln w="3175" cap="flat" cmpd="sng" algn="ctr">
                <a:solidFill>
                  <a:schemeClr val="bg1"/>
                </a:solidFill>
                <a:prstDash val="solid"/>
                <a:round/>
                <a:headEnd type="none" w="med" len="med"/>
                <a:tailEnd type="none" w="med" len="med"/>
              </a:ln>
              <a:noFill/>
              <a:latin typeface="Arial"/>
              <a:cs typeface="Aria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 name="TextBox 8"/>
          <p:cNvSpPr txBox="1"/>
          <p:nvPr/>
        </p:nvSpPr>
        <p:spPr>
          <a:xfrm>
            <a:off x="900000" y="488420"/>
            <a:ext cx="7156704" cy="461665"/>
          </a:xfrm>
          <a:prstGeom prst="rect">
            <a:avLst/>
          </a:prstGeom>
          <a:noFill/>
        </p:spPr>
        <p:txBody>
          <a:bodyPr wrap="square" lIns="0" tIns="0" rIns="0" bIns="0" rtlCol="0">
            <a:spAutoFit/>
          </a:bodyPr>
          <a:lstStyle/>
          <a:p>
            <a:r>
              <a:rPr lang="en-US" sz="3000" b="1" spc="-100" smtClean="0">
                <a:solidFill>
                  <a:srgbClr val="00234B"/>
                </a:solidFill>
                <a:latin typeface="Arial"/>
                <a:cs typeface="Arial"/>
              </a:rPr>
              <a:t>Content page option 6</a:t>
            </a:r>
            <a:endParaRPr lang="en-US" sz="3000" b="1" spc="-100" dirty="0">
              <a:solidFill>
                <a:srgbClr val="00234B"/>
              </a:solidFill>
              <a:latin typeface="Arial"/>
              <a:cs typeface="Arial"/>
            </a:endParaRPr>
          </a:p>
        </p:txBody>
      </p:sp>
      <p:sp>
        <p:nvSpPr>
          <p:cNvPr id="14" name="TextBox 13"/>
          <p:cNvSpPr txBox="1"/>
          <p:nvPr/>
        </p:nvSpPr>
        <p:spPr>
          <a:xfrm>
            <a:off x="627429" y="7033684"/>
            <a:ext cx="360000" cy="184666"/>
          </a:xfrm>
          <a:prstGeom prst="rect">
            <a:avLst/>
          </a:prstGeom>
          <a:noFill/>
          <a:ln>
            <a:solidFill>
              <a:schemeClr val="bg1"/>
            </a:solidFill>
          </a:ln>
        </p:spPr>
        <p:txBody>
          <a:bodyPr wrap="square" rtlCol="0">
            <a:spAutoFit/>
          </a:bodyPr>
          <a:lstStyle/>
          <a:p>
            <a:pPr algn="ctr"/>
            <a:fld id="{4D2925A6-DC60-104F-BAB5-0CD70C5B698C}" type="slidenum">
              <a:rPr lang="en-US" sz="600" smtClean="0">
                <a:ln w="3175" cap="flat" cmpd="sng" algn="ctr">
                  <a:solidFill>
                    <a:schemeClr val="bg1"/>
                  </a:solidFill>
                  <a:prstDash val="solid"/>
                  <a:round/>
                  <a:headEnd type="none" w="med" len="med"/>
                  <a:tailEnd type="none" w="med" len="med"/>
                </a:ln>
                <a:noFill/>
                <a:latin typeface="Arial"/>
                <a:cs typeface="Arial"/>
              </a:rPr>
              <a:pPr algn="ctr"/>
              <a:t>12</a:t>
            </a:fld>
            <a:endParaRPr lang="en-US" sz="600">
              <a:ln w="3175" cap="flat" cmpd="sng" algn="ctr">
                <a:solidFill>
                  <a:schemeClr val="bg1"/>
                </a:solidFill>
                <a:prstDash val="solid"/>
                <a:round/>
                <a:headEnd type="none" w="med" len="med"/>
                <a:tailEnd type="none" w="med" len="med"/>
              </a:ln>
              <a:noFill/>
              <a:latin typeface="Arial"/>
              <a:cs typeface="Arial"/>
            </a:endParaRPr>
          </a:p>
        </p:txBody>
      </p:sp>
      <p:sp>
        <p:nvSpPr>
          <p:cNvPr id="6" name="Rectangle 5"/>
          <p:cNvSpPr>
            <a:spLocks/>
          </p:cNvSpPr>
          <p:nvPr/>
        </p:nvSpPr>
        <p:spPr>
          <a:xfrm>
            <a:off x="3931745" y="1422292"/>
            <a:ext cx="3060699" cy="2451253"/>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a:t>   </a:t>
            </a:r>
          </a:p>
        </p:txBody>
      </p:sp>
      <p:sp>
        <p:nvSpPr>
          <p:cNvPr id="7" name="Rectangle 6"/>
          <p:cNvSpPr>
            <a:spLocks/>
          </p:cNvSpPr>
          <p:nvPr/>
        </p:nvSpPr>
        <p:spPr>
          <a:xfrm>
            <a:off x="3931745" y="4190740"/>
            <a:ext cx="3060699" cy="2451253"/>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a:t>   </a:t>
            </a:r>
          </a:p>
        </p:txBody>
      </p:sp>
      <p:sp>
        <p:nvSpPr>
          <p:cNvPr id="11" name="Rectangle 10"/>
          <p:cNvSpPr/>
          <p:nvPr/>
        </p:nvSpPr>
        <p:spPr>
          <a:xfrm>
            <a:off x="3931745" y="4190740"/>
            <a:ext cx="3060700" cy="108000"/>
          </a:xfrm>
          <a:prstGeom prst="rect">
            <a:avLst/>
          </a:prstGeom>
          <a:solidFill>
            <a:srgbClr val="4EC5D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3931745" y="1422292"/>
            <a:ext cx="3060700" cy="108000"/>
          </a:xfrm>
          <a:prstGeom prst="rect">
            <a:avLst/>
          </a:prstGeom>
          <a:solidFill>
            <a:srgbClr val="4EC5D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p:cNvSpPr>
            <a:spLocks/>
          </p:cNvSpPr>
          <p:nvPr/>
        </p:nvSpPr>
        <p:spPr>
          <a:xfrm>
            <a:off x="627429" y="1422292"/>
            <a:ext cx="3060699" cy="5203780"/>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a:t>   </a:t>
            </a:r>
          </a:p>
        </p:txBody>
      </p:sp>
      <p:sp>
        <p:nvSpPr>
          <p:cNvPr id="15" name="Rectangle 14"/>
          <p:cNvSpPr/>
          <p:nvPr/>
        </p:nvSpPr>
        <p:spPr>
          <a:xfrm>
            <a:off x="627429" y="1422292"/>
            <a:ext cx="3060700" cy="108000"/>
          </a:xfrm>
          <a:prstGeom prst="rect">
            <a:avLst/>
          </a:prstGeom>
          <a:solidFill>
            <a:srgbClr val="4EC5D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TextBox 15"/>
          <p:cNvSpPr txBox="1"/>
          <p:nvPr/>
        </p:nvSpPr>
        <p:spPr>
          <a:xfrm>
            <a:off x="7067296" y="1406372"/>
            <a:ext cx="3060000" cy="4727728"/>
          </a:xfrm>
          <a:prstGeom prst="rect">
            <a:avLst/>
          </a:prstGeom>
          <a:noFill/>
        </p:spPr>
        <p:txBody>
          <a:bodyPr wrap="square" lIns="91417" tIns="45709" rIns="91417" bIns="45709" rtlCol="0">
            <a:noAutofit/>
          </a:bodyPr>
          <a:lstStyle/>
          <a:p>
            <a:r>
              <a:rPr lang="en-US" sz="1200" b="1">
                <a:solidFill>
                  <a:srgbClr val="4EC5D8"/>
                </a:solidFill>
                <a:latin typeface="Arial"/>
                <a:cs typeface="Arial"/>
              </a:rPr>
              <a:t>Sub Heading 1</a:t>
            </a:r>
          </a:p>
          <a:p>
            <a:r>
              <a:rPr lang="en-US" sz="1000">
                <a:latin typeface="Arial"/>
                <a:cs typeface="Arial"/>
              </a:rPr>
              <a:t>Lorem ipsum dolor sit amet, consetetur sadipscing elitr, sed diam nonumy eirmod tempor invidunt ut labore et dolore magna aliquyam erat, sed diam voluptua. At vero eos et accusam et justo duo dolores et ea rebum. Stet clita kasd gubergren, no sea takimata sanctus est Lorem ipsum dolor sit amet</a:t>
            </a:r>
            <a:r>
              <a:rPr lang="en-US" sz="1000" smtClean="0">
                <a:latin typeface="Arial"/>
                <a:cs typeface="Arial"/>
              </a:rPr>
              <a:t>.</a:t>
            </a:r>
          </a:p>
          <a:p>
            <a:endParaRPr lang="en-US" sz="900" smtClean="0">
              <a:latin typeface="Arial"/>
              <a:cs typeface="Arial"/>
            </a:endParaRPr>
          </a:p>
          <a:p>
            <a:r>
              <a:rPr lang="en-US" sz="1200" b="1">
                <a:solidFill>
                  <a:srgbClr val="4EC5D8"/>
                </a:solidFill>
                <a:latin typeface="Arial"/>
                <a:cs typeface="Arial"/>
              </a:rPr>
              <a:t>Sub Heading 2</a:t>
            </a:r>
          </a:p>
          <a:p>
            <a:r>
              <a:rPr lang="en-US" sz="1000">
                <a:latin typeface="Arial"/>
                <a:cs typeface="Arial"/>
              </a:rPr>
              <a:t>Lorem ipsum dolor sit amet, consetetur sadipscing elitr, sed diam nonumy eirmod tempor invidunt ut labore et dolore magna aliquyam erat, sed diam voluptua. At vero eos et accusam et justo duo dolores et ea rebum. Stet clita kasd gubergren, no sea takimata sanctus est Lorem ipsum dolor sit amet</a:t>
            </a:r>
            <a:r>
              <a:rPr lang="en-US" sz="1000" smtClean="0">
                <a:latin typeface="Arial"/>
                <a:cs typeface="Arial"/>
              </a:rPr>
              <a:t>.</a:t>
            </a:r>
          </a:p>
          <a:p>
            <a:endParaRPr lang="en-US" sz="900" smtClean="0">
              <a:latin typeface="Arial"/>
              <a:cs typeface="Arial"/>
            </a:endParaRPr>
          </a:p>
          <a:p>
            <a:r>
              <a:rPr lang="en-US" sz="1200" b="1">
                <a:solidFill>
                  <a:srgbClr val="4EC5D8"/>
                </a:solidFill>
                <a:latin typeface="Arial"/>
                <a:cs typeface="Arial"/>
              </a:rPr>
              <a:t>Sub Heading 3</a:t>
            </a:r>
          </a:p>
          <a:p>
            <a:r>
              <a:rPr lang="en-US" sz="1000">
                <a:latin typeface="Arial"/>
                <a:cs typeface="Arial"/>
              </a:rPr>
              <a:t>Lorem ipsum dolor sit amet, consetetur sadipscing elitr, sed diam nonumy eirmod tempor invidunt ut labore et dolore magna aliquyam erat, sed diam voluptua. At vero eos et accusam et justo duo dolores et ea rebum. Stet clita kasd gubergren, no sea takimata sanctus est Lorem ipsum dolor sit amet.</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 name="TextBox 14"/>
          <p:cNvSpPr txBox="1"/>
          <p:nvPr/>
        </p:nvSpPr>
        <p:spPr>
          <a:xfrm>
            <a:off x="3820319" y="1406372"/>
            <a:ext cx="3060000" cy="4727728"/>
          </a:xfrm>
          <a:prstGeom prst="rect">
            <a:avLst/>
          </a:prstGeom>
          <a:noFill/>
        </p:spPr>
        <p:txBody>
          <a:bodyPr wrap="square" lIns="91417" tIns="45709" rIns="91417" bIns="45709" rtlCol="0">
            <a:noAutofit/>
          </a:bodyPr>
          <a:lstStyle/>
          <a:p>
            <a:r>
              <a:rPr lang="en-US" sz="1200" b="1">
                <a:solidFill>
                  <a:srgbClr val="4EC5D8"/>
                </a:solidFill>
                <a:latin typeface="Arial"/>
                <a:cs typeface="Arial"/>
              </a:rPr>
              <a:t>Sub Heading 1</a:t>
            </a:r>
          </a:p>
          <a:p>
            <a:r>
              <a:rPr lang="en-US" sz="1000">
                <a:latin typeface="Arial"/>
                <a:cs typeface="Arial"/>
              </a:rPr>
              <a:t>Lorem ipsum dolor sit amet, consetetur sadipscing elitr, sed diam nonumy eirmod tempor invidunt ut labore et dolore magna aliquyam erat, sed diam voluptua. At vero eos et accusam et justo duo dolores et ea rebum. Stet clita kasd gubergren, no sea takimata sanctus est Lorem ipsum dolor sit amet</a:t>
            </a:r>
            <a:r>
              <a:rPr lang="en-US" sz="1000" smtClean="0">
                <a:latin typeface="Arial"/>
                <a:cs typeface="Arial"/>
              </a:rPr>
              <a:t>.</a:t>
            </a:r>
          </a:p>
          <a:p>
            <a:endParaRPr lang="en-US" sz="900" smtClean="0">
              <a:latin typeface="Arial"/>
              <a:cs typeface="Arial"/>
            </a:endParaRPr>
          </a:p>
          <a:p>
            <a:r>
              <a:rPr lang="en-US" sz="1200" b="1">
                <a:solidFill>
                  <a:srgbClr val="4EC5D8"/>
                </a:solidFill>
                <a:latin typeface="Arial"/>
                <a:cs typeface="Arial"/>
              </a:rPr>
              <a:t>Sub Heading 2</a:t>
            </a:r>
          </a:p>
          <a:p>
            <a:r>
              <a:rPr lang="en-US" sz="1000">
                <a:latin typeface="Arial"/>
                <a:cs typeface="Arial"/>
              </a:rPr>
              <a:t>Lorem ipsum dolor sit amet, consetetur sadipscing elitr, sed diam nonumy eirmod tempor invidunt ut labore et dolore magna aliquyam erat, sed diam voluptua. At vero eos et accusam et justo duo dolores et ea rebum. Stet clita kasd gubergren, no sea takimata sanctus est Lorem ipsum dolor sit amet</a:t>
            </a:r>
            <a:r>
              <a:rPr lang="en-US" sz="1000" smtClean="0">
                <a:latin typeface="Arial"/>
                <a:cs typeface="Arial"/>
              </a:rPr>
              <a:t>.</a:t>
            </a:r>
          </a:p>
          <a:p>
            <a:endParaRPr lang="en-US" sz="900" smtClean="0">
              <a:latin typeface="Arial"/>
              <a:cs typeface="Arial"/>
            </a:endParaRPr>
          </a:p>
          <a:p>
            <a:r>
              <a:rPr lang="en-US" sz="1200" b="1">
                <a:solidFill>
                  <a:srgbClr val="4EC5D8"/>
                </a:solidFill>
                <a:latin typeface="Arial"/>
                <a:cs typeface="Arial"/>
              </a:rPr>
              <a:t>Sub Heading 3</a:t>
            </a:r>
          </a:p>
          <a:p>
            <a:r>
              <a:rPr lang="en-US" sz="1000">
                <a:latin typeface="Arial"/>
                <a:cs typeface="Arial"/>
              </a:rPr>
              <a:t>Lorem ipsum dolor sit amet, consetetur sadipscing elitr, sed diam nonumy eirmod tempor invidunt ut labore et dolore magna aliquyam erat, sed diam voluptua. At vero eos et accusam et justo duo dolores et ea rebum. Stet clita kasd gubergren, no sea takimata sanctus est Lorem ipsum dolor sit amet.</a:t>
            </a:r>
          </a:p>
        </p:txBody>
      </p:sp>
      <p:sp>
        <p:nvSpPr>
          <p:cNvPr id="9" name="TextBox 8"/>
          <p:cNvSpPr txBox="1"/>
          <p:nvPr/>
        </p:nvSpPr>
        <p:spPr>
          <a:xfrm>
            <a:off x="900000" y="488420"/>
            <a:ext cx="7156704" cy="461665"/>
          </a:xfrm>
          <a:prstGeom prst="rect">
            <a:avLst/>
          </a:prstGeom>
          <a:noFill/>
        </p:spPr>
        <p:txBody>
          <a:bodyPr wrap="square" lIns="0" tIns="0" rIns="0" bIns="0" rtlCol="0">
            <a:spAutoFit/>
          </a:bodyPr>
          <a:lstStyle/>
          <a:p>
            <a:r>
              <a:rPr lang="en-US" sz="3000" b="1" spc="-100" smtClean="0">
                <a:solidFill>
                  <a:srgbClr val="00234B"/>
                </a:solidFill>
                <a:latin typeface="Arial"/>
                <a:cs typeface="Arial"/>
              </a:rPr>
              <a:t>Content page option 7</a:t>
            </a:r>
            <a:endParaRPr lang="en-US" sz="3000" b="1" spc="-100" dirty="0">
              <a:solidFill>
                <a:srgbClr val="00234B"/>
              </a:solidFill>
              <a:latin typeface="Arial"/>
              <a:cs typeface="Arial"/>
            </a:endParaRPr>
          </a:p>
        </p:txBody>
      </p:sp>
      <p:sp>
        <p:nvSpPr>
          <p:cNvPr id="13" name="TextBox 12"/>
          <p:cNvSpPr txBox="1"/>
          <p:nvPr/>
        </p:nvSpPr>
        <p:spPr>
          <a:xfrm>
            <a:off x="627429" y="7033684"/>
            <a:ext cx="360000" cy="184666"/>
          </a:xfrm>
          <a:prstGeom prst="rect">
            <a:avLst/>
          </a:prstGeom>
          <a:noFill/>
          <a:ln>
            <a:solidFill>
              <a:schemeClr val="bg1"/>
            </a:solidFill>
          </a:ln>
        </p:spPr>
        <p:txBody>
          <a:bodyPr wrap="square" rtlCol="0">
            <a:spAutoFit/>
          </a:bodyPr>
          <a:lstStyle/>
          <a:p>
            <a:pPr algn="ctr"/>
            <a:fld id="{4D2925A6-DC60-104F-BAB5-0CD70C5B698C}" type="slidenum">
              <a:rPr lang="en-US" sz="600" smtClean="0">
                <a:ln w="3175" cap="flat" cmpd="sng" algn="ctr">
                  <a:solidFill>
                    <a:schemeClr val="bg1"/>
                  </a:solidFill>
                  <a:prstDash val="solid"/>
                  <a:round/>
                  <a:headEnd type="none" w="med" len="med"/>
                  <a:tailEnd type="none" w="med" len="med"/>
                </a:ln>
                <a:noFill/>
                <a:latin typeface="Arial"/>
                <a:cs typeface="Arial"/>
              </a:rPr>
              <a:pPr algn="ctr"/>
              <a:t>13</a:t>
            </a:fld>
            <a:endParaRPr lang="en-US" sz="600">
              <a:ln w="3175" cap="flat" cmpd="sng" algn="ctr">
                <a:solidFill>
                  <a:schemeClr val="bg1"/>
                </a:solidFill>
                <a:prstDash val="solid"/>
                <a:round/>
                <a:headEnd type="none" w="med" len="med"/>
                <a:tailEnd type="none" w="med" len="med"/>
              </a:ln>
              <a:noFill/>
              <a:latin typeface="Arial"/>
              <a:cs typeface="Arial"/>
            </a:endParaRPr>
          </a:p>
        </p:txBody>
      </p:sp>
      <p:sp>
        <p:nvSpPr>
          <p:cNvPr id="7" name="Rectangle 6"/>
          <p:cNvSpPr>
            <a:spLocks/>
          </p:cNvSpPr>
          <p:nvPr/>
        </p:nvSpPr>
        <p:spPr>
          <a:xfrm>
            <a:off x="627429" y="1422292"/>
            <a:ext cx="3060699" cy="2451253"/>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a:t>   </a:t>
            </a:r>
          </a:p>
        </p:txBody>
      </p:sp>
      <p:sp>
        <p:nvSpPr>
          <p:cNvPr id="8" name="Rectangle 7"/>
          <p:cNvSpPr>
            <a:spLocks/>
          </p:cNvSpPr>
          <p:nvPr/>
        </p:nvSpPr>
        <p:spPr>
          <a:xfrm>
            <a:off x="627429" y="4190740"/>
            <a:ext cx="3060699" cy="2451253"/>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a:t>   </a:t>
            </a:r>
          </a:p>
        </p:txBody>
      </p:sp>
      <p:sp>
        <p:nvSpPr>
          <p:cNvPr id="11" name="Rectangle 10"/>
          <p:cNvSpPr/>
          <p:nvPr/>
        </p:nvSpPr>
        <p:spPr>
          <a:xfrm>
            <a:off x="627429" y="4190740"/>
            <a:ext cx="3060700" cy="108000"/>
          </a:xfrm>
          <a:prstGeom prst="rect">
            <a:avLst/>
          </a:prstGeom>
          <a:solidFill>
            <a:srgbClr val="4EC5D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627429" y="1422292"/>
            <a:ext cx="3060700" cy="108000"/>
          </a:xfrm>
          <a:prstGeom prst="rect">
            <a:avLst/>
          </a:prstGeom>
          <a:solidFill>
            <a:srgbClr val="4EC5D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p:cNvSpPr txBox="1"/>
          <p:nvPr/>
        </p:nvSpPr>
        <p:spPr>
          <a:xfrm>
            <a:off x="7067296" y="1406372"/>
            <a:ext cx="3060000" cy="4727728"/>
          </a:xfrm>
          <a:prstGeom prst="rect">
            <a:avLst/>
          </a:prstGeom>
          <a:noFill/>
        </p:spPr>
        <p:txBody>
          <a:bodyPr wrap="square" lIns="91417" tIns="45709" rIns="91417" bIns="45709" rtlCol="0">
            <a:noAutofit/>
          </a:bodyPr>
          <a:lstStyle/>
          <a:p>
            <a:r>
              <a:rPr lang="en-US" sz="1200" b="1">
                <a:solidFill>
                  <a:srgbClr val="4EC5D8"/>
                </a:solidFill>
                <a:latin typeface="Arial"/>
                <a:cs typeface="Arial"/>
              </a:rPr>
              <a:t>Sub Heading 1</a:t>
            </a:r>
          </a:p>
          <a:p>
            <a:r>
              <a:rPr lang="en-US" sz="1000">
                <a:latin typeface="Arial"/>
                <a:cs typeface="Arial"/>
              </a:rPr>
              <a:t>Lorem ipsum dolor sit amet, consetetur sadipscing elitr, sed diam nonumy eirmod tempor invidunt ut labore et dolore magna aliquyam erat, sed diam voluptua. At vero eos et accusam et justo duo dolores et ea rebum. Stet clita kasd gubergren, no sea takimata sanctus est Lorem ipsum dolor sit amet</a:t>
            </a:r>
            <a:r>
              <a:rPr lang="en-US" sz="1000" smtClean="0">
                <a:latin typeface="Arial"/>
                <a:cs typeface="Arial"/>
              </a:rPr>
              <a:t>.</a:t>
            </a:r>
          </a:p>
          <a:p>
            <a:endParaRPr lang="en-US" sz="900" smtClean="0">
              <a:latin typeface="Arial"/>
              <a:cs typeface="Arial"/>
            </a:endParaRPr>
          </a:p>
          <a:p>
            <a:r>
              <a:rPr lang="en-US" sz="1200" b="1">
                <a:solidFill>
                  <a:srgbClr val="4EC5D8"/>
                </a:solidFill>
                <a:latin typeface="Arial"/>
                <a:cs typeface="Arial"/>
              </a:rPr>
              <a:t>Sub Heading 2</a:t>
            </a:r>
          </a:p>
          <a:p>
            <a:r>
              <a:rPr lang="en-US" sz="1000">
                <a:latin typeface="Arial"/>
                <a:cs typeface="Arial"/>
              </a:rPr>
              <a:t>Lorem ipsum dolor sit amet, consetetur sadipscing elitr, sed diam nonumy eirmod tempor invidunt ut labore et dolore magna aliquyam erat, sed diam voluptua. At vero eos et accusam et justo duo dolores et ea rebum. Stet clita kasd gubergren, no sea takimata sanctus est Lorem ipsum dolor sit amet</a:t>
            </a:r>
            <a:r>
              <a:rPr lang="en-US" sz="1000" smtClean="0">
                <a:latin typeface="Arial"/>
                <a:cs typeface="Arial"/>
              </a:rPr>
              <a:t>.</a:t>
            </a:r>
          </a:p>
          <a:p>
            <a:endParaRPr lang="en-US" sz="900" smtClean="0">
              <a:latin typeface="Arial"/>
              <a:cs typeface="Arial"/>
            </a:endParaRPr>
          </a:p>
          <a:p>
            <a:r>
              <a:rPr lang="en-US" sz="1200" b="1">
                <a:solidFill>
                  <a:srgbClr val="4EC5D8"/>
                </a:solidFill>
                <a:latin typeface="Arial"/>
                <a:cs typeface="Arial"/>
              </a:rPr>
              <a:t>Sub Heading 3</a:t>
            </a:r>
          </a:p>
          <a:p>
            <a:r>
              <a:rPr lang="en-US" sz="1000">
                <a:latin typeface="Arial"/>
                <a:cs typeface="Arial"/>
              </a:rPr>
              <a:t>Lorem ipsum dolor sit amet, consetetur sadipscing elitr, sed diam nonumy eirmod tempor invidunt ut labore et dolore magna aliquyam erat, sed diam voluptua. At vero eos et accusam et justo duo dolores et ea rebum. Stet clita kasd gubergren, no sea takimata sanctus est Lorem ipsum dolor sit amet.</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 name="TextBox 8"/>
          <p:cNvSpPr txBox="1"/>
          <p:nvPr/>
        </p:nvSpPr>
        <p:spPr>
          <a:xfrm>
            <a:off x="900000" y="488420"/>
            <a:ext cx="7156704" cy="461665"/>
          </a:xfrm>
          <a:prstGeom prst="rect">
            <a:avLst/>
          </a:prstGeom>
          <a:noFill/>
        </p:spPr>
        <p:txBody>
          <a:bodyPr wrap="square" lIns="0" tIns="0" rIns="0" bIns="0" rtlCol="0">
            <a:spAutoFit/>
          </a:bodyPr>
          <a:lstStyle/>
          <a:p>
            <a:r>
              <a:rPr lang="en-US" sz="3000" b="1" spc="-100" smtClean="0">
                <a:solidFill>
                  <a:srgbClr val="00234B"/>
                </a:solidFill>
                <a:latin typeface="Arial"/>
                <a:cs typeface="Arial"/>
              </a:rPr>
              <a:t>Content page option 8</a:t>
            </a:r>
            <a:endParaRPr lang="en-US" sz="3000" b="1" spc="-100" dirty="0">
              <a:solidFill>
                <a:srgbClr val="00234B"/>
              </a:solidFill>
              <a:latin typeface="Arial"/>
              <a:cs typeface="Arial"/>
            </a:endParaRPr>
          </a:p>
        </p:txBody>
      </p:sp>
      <p:sp>
        <p:nvSpPr>
          <p:cNvPr id="13" name="TextBox 12"/>
          <p:cNvSpPr txBox="1"/>
          <p:nvPr/>
        </p:nvSpPr>
        <p:spPr>
          <a:xfrm>
            <a:off x="627429" y="7033684"/>
            <a:ext cx="360000" cy="184666"/>
          </a:xfrm>
          <a:prstGeom prst="rect">
            <a:avLst/>
          </a:prstGeom>
          <a:noFill/>
          <a:ln>
            <a:solidFill>
              <a:schemeClr val="bg1"/>
            </a:solidFill>
          </a:ln>
        </p:spPr>
        <p:txBody>
          <a:bodyPr wrap="square" rtlCol="0">
            <a:spAutoFit/>
          </a:bodyPr>
          <a:lstStyle/>
          <a:p>
            <a:pPr algn="ctr"/>
            <a:fld id="{4D2925A6-DC60-104F-BAB5-0CD70C5B698C}" type="slidenum">
              <a:rPr lang="en-US" sz="600" smtClean="0">
                <a:ln w="3175" cap="flat" cmpd="sng" algn="ctr">
                  <a:solidFill>
                    <a:schemeClr val="bg1"/>
                  </a:solidFill>
                  <a:prstDash val="solid"/>
                  <a:round/>
                  <a:headEnd type="none" w="med" len="med"/>
                  <a:tailEnd type="none" w="med" len="med"/>
                </a:ln>
                <a:noFill/>
                <a:latin typeface="Arial"/>
                <a:cs typeface="Arial"/>
              </a:rPr>
              <a:pPr algn="ctr"/>
              <a:t>14</a:t>
            </a:fld>
            <a:endParaRPr lang="en-US" sz="600">
              <a:ln w="3175" cap="flat" cmpd="sng" algn="ctr">
                <a:solidFill>
                  <a:schemeClr val="bg1"/>
                </a:solidFill>
                <a:prstDash val="solid"/>
                <a:round/>
                <a:headEnd type="none" w="med" len="med"/>
                <a:tailEnd type="none" w="med" len="med"/>
              </a:ln>
              <a:noFill/>
              <a:latin typeface="Arial"/>
              <a:cs typeface="Arial"/>
            </a:endParaRPr>
          </a:p>
        </p:txBody>
      </p:sp>
      <p:sp>
        <p:nvSpPr>
          <p:cNvPr id="6" name="Rectangle 5"/>
          <p:cNvSpPr>
            <a:spLocks/>
          </p:cNvSpPr>
          <p:nvPr/>
        </p:nvSpPr>
        <p:spPr>
          <a:xfrm>
            <a:off x="614525" y="1422292"/>
            <a:ext cx="6339615" cy="2451253"/>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a:t>   </a:t>
            </a:r>
          </a:p>
        </p:txBody>
      </p:sp>
      <p:sp>
        <p:nvSpPr>
          <p:cNvPr id="8" name="Rectangle 7"/>
          <p:cNvSpPr>
            <a:spLocks/>
          </p:cNvSpPr>
          <p:nvPr/>
        </p:nvSpPr>
        <p:spPr>
          <a:xfrm>
            <a:off x="3893441" y="4190740"/>
            <a:ext cx="3060699" cy="2451253"/>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a:t>   </a:t>
            </a:r>
          </a:p>
        </p:txBody>
      </p:sp>
      <p:sp>
        <p:nvSpPr>
          <p:cNvPr id="11" name="Rectangle 10"/>
          <p:cNvSpPr/>
          <p:nvPr/>
        </p:nvSpPr>
        <p:spPr>
          <a:xfrm>
            <a:off x="3893441" y="4190740"/>
            <a:ext cx="3060700" cy="108000"/>
          </a:xfrm>
          <a:prstGeom prst="rect">
            <a:avLst/>
          </a:prstGeom>
          <a:solidFill>
            <a:srgbClr val="4EC5D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614524" y="1422292"/>
            <a:ext cx="6339617" cy="108000"/>
          </a:xfrm>
          <a:prstGeom prst="rect">
            <a:avLst/>
          </a:prstGeom>
          <a:solidFill>
            <a:srgbClr val="4EC5D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a:spLocks/>
          </p:cNvSpPr>
          <p:nvPr/>
        </p:nvSpPr>
        <p:spPr>
          <a:xfrm>
            <a:off x="614525" y="4190740"/>
            <a:ext cx="3060699" cy="2451253"/>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a:t>   </a:t>
            </a:r>
          </a:p>
        </p:txBody>
      </p:sp>
      <p:sp>
        <p:nvSpPr>
          <p:cNvPr id="15" name="Rectangle 14"/>
          <p:cNvSpPr/>
          <p:nvPr/>
        </p:nvSpPr>
        <p:spPr>
          <a:xfrm>
            <a:off x="614525" y="4190740"/>
            <a:ext cx="3060700" cy="108000"/>
          </a:xfrm>
          <a:prstGeom prst="rect">
            <a:avLst/>
          </a:prstGeom>
          <a:solidFill>
            <a:srgbClr val="4EC5D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TextBox 15"/>
          <p:cNvSpPr txBox="1"/>
          <p:nvPr/>
        </p:nvSpPr>
        <p:spPr>
          <a:xfrm>
            <a:off x="7067296" y="1406372"/>
            <a:ext cx="3060000" cy="4727728"/>
          </a:xfrm>
          <a:prstGeom prst="rect">
            <a:avLst/>
          </a:prstGeom>
          <a:noFill/>
        </p:spPr>
        <p:txBody>
          <a:bodyPr wrap="square" lIns="91417" tIns="45709" rIns="91417" bIns="45709" rtlCol="0">
            <a:noAutofit/>
          </a:bodyPr>
          <a:lstStyle/>
          <a:p>
            <a:r>
              <a:rPr lang="en-US" sz="1200" b="1">
                <a:solidFill>
                  <a:srgbClr val="4EC5D8"/>
                </a:solidFill>
                <a:latin typeface="Arial"/>
                <a:cs typeface="Arial"/>
              </a:rPr>
              <a:t>Sub Heading 1</a:t>
            </a:r>
          </a:p>
          <a:p>
            <a:r>
              <a:rPr lang="en-US" sz="1000">
                <a:latin typeface="Arial"/>
                <a:cs typeface="Arial"/>
              </a:rPr>
              <a:t>Lorem ipsum dolor sit amet, consetetur sadipscing elitr, sed diam nonumy eirmod tempor invidunt ut labore et dolore magna aliquyam erat, sed diam voluptua. At vero eos et accusam et justo duo dolores et ea rebum. Stet clita kasd gubergren, no sea takimata sanctus est Lorem ipsum dolor sit amet</a:t>
            </a:r>
            <a:r>
              <a:rPr lang="en-US" sz="1000" smtClean="0">
                <a:latin typeface="Arial"/>
                <a:cs typeface="Arial"/>
              </a:rPr>
              <a:t>.</a:t>
            </a:r>
          </a:p>
          <a:p>
            <a:endParaRPr lang="en-US" sz="900" smtClean="0">
              <a:latin typeface="Arial"/>
              <a:cs typeface="Arial"/>
            </a:endParaRPr>
          </a:p>
          <a:p>
            <a:r>
              <a:rPr lang="en-US" sz="1200" b="1">
                <a:solidFill>
                  <a:srgbClr val="4EC5D8"/>
                </a:solidFill>
                <a:latin typeface="Arial"/>
                <a:cs typeface="Arial"/>
              </a:rPr>
              <a:t>Sub Heading 2</a:t>
            </a:r>
          </a:p>
          <a:p>
            <a:r>
              <a:rPr lang="en-US" sz="1000">
                <a:latin typeface="Arial"/>
                <a:cs typeface="Arial"/>
              </a:rPr>
              <a:t>Lorem ipsum dolor sit amet, consetetur sadipscing elitr, sed diam nonumy eirmod tempor invidunt ut labore et dolore magna aliquyam erat, sed diam voluptua. At vero eos et accusam et justo duo dolores et ea rebum. Stet clita kasd gubergren, no sea takimata sanctus est Lorem ipsum dolor sit amet</a:t>
            </a:r>
            <a:r>
              <a:rPr lang="en-US" sz="1000" smtClean="0">
                <a:latin typeface="Arial"/>
                <a:cs typeface="Arial"/>
              </a:rPr>
              <a:t>.</a:t>
            </a:r>
          </a:p>
          <a:p>
            <a:endParaRPr lang="en-US" sz="900" smtClean="0">
              <a:latin typeface="Arial"/>
              <a:cs typeface="Arial"/>
            </a:endParaRPr>
          </a:p>
          <a:p>
            <a:r>
              <a:rPr lang="en-US" sz="1200" b="1">
                <a:solidFill>
                  <a:srgbClr val="4EC5D8"/>
                </a:solidFill>
                <a:latin typeface="Arial"/>
                <a:cs typeface="Arial"/>
              </a:rPr>
              <a:t>Sub Heading 3</a:t>
            </a:r>
          </a:p>
          <a:p>
            <a:r>
              <a:rPr lang="en-US" sz="1000">
                <a:latin typeface="Arial"/>
                <a:cs typeface="Arial"/>
              </a:rPr>
              <a:t>Lorem ipsum dolor sit amet, consetetur sadipscing elitr, sed diam nonumy eirmod tempor invidunt ut labore et dolore magna aliquyam erat, sed diam voluptua. At vero eos et accusam et justo duo dolores et ea rebum. Stet clita kasd gubergren, no sea takimata sanctus est Lorem ipsum dolor sit amet.</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extBox 3"/>
          <p:cNvSpPr txBox="1"/>
          <p:nvPr/>
        </p:nvSpPr>
        <p:spPr>
          <a:xfrm>
            <a:off x="900000" y="488418"/>
            <a:ext cx="7156704" cy="461665"/>
          </a:xfrm>
          <a:prstGeom prst="rect">
            <a:avLst/>
          </a:prstGeom>
          <a:noFill/>
        </p:spPr>
        <p:txBody>
          <a:bodyPr wrap="square" lIns="0" tIns="0" rIns="0" bIns="0" rtlCol="0">
            <a:spAutoFit/>
          </a:bodyPr>
          <a:lstStyle/>
          <a:p>
            <a:r>
              <a:rPr lang="en-US" sz="3000" b="1" spc="-100" smtClean="0">
                <a:solidFill>
                  <a:srgbClr val="00234B"/>
                </a:solidFill>
                <a:latin typeface="Arial"/>
                <a:cs typeface="Arial"/>
              </a:rPr>
              <a:t>Table page option 1</a:t>
            </a:r>
            <a:endParaRPr lang="en-US" sz="3000" b="1" spc="-100" dirty="0">
              <a:solidFill>
                <a:srgbClr val="00234B"/>
              </a:solidFill>
              <a:latin typeface="Arial"/>
              <a:cs typeface="Arial"/>
            </a:endParaRPr>
          </a:p>
        </p:txBody>
      </p:sp>
      <p:sp>
        <p:nvSpPr>
          <p:cNvPr id="5" name="TextBox 4"/>
          <p:cNvSpPr txBox="1"/>
          <p:nvPr/>
        </p:nvSpPr>
        <p:spPr>
          <a:xfrm>
            <a:off x="900000" y="1406373"/>
            <a:ext cx="3060000" cy="422428"/>
          </a:xfrm>
          <a:prstGeom prst="rect">
            <a:avLst/>
          </a:prstGeom>
          <a:noFill/>
        </p:spPr>
        <p:txBody>
          <a:bodyPr wrap="square" lIns="91417" tIns="45709" rIns="91417" bIns="45709" rtlCol="0">
            <a:noAutofit/>
          </a:bodyPr>
          <a:lstStyle/>
          <a:p>
            <a:pPr>
              <a:spcAft>
                <a:spcPts val="600"/>
              </a:spcAft>
            </a:pPr>
            <a:r>
              <a:rPr lang="en-US" sz="1200" b="1" smtClean="0">
                <a:solidFill>
                  <a:srgbClr val="4EC5D8"/>
                </a:solidFill>
                <a:latin typeface="Arial"/>
                <a:cs typeface="Arial"/>
              </a:rPr>
              <a:t>Sub Heading</a:t>
            </a:r>
          </a:p>
          <a:p>
            <a:pPr>
              <a:spcAft>
                <a:spcPts val="600"/>
              </a:spcAft>
            </a:pPr>
            <a:endParaRPr lang="en-US" sz="1200" b="1" dirty="0">
              <a:solidFill>
                <a:srgbClr val="4EC5D8"/>
              </a:solidFill>
              <a:latin typeface="Arial"/>
              <a:cs typeface="Arial"/>
            </a:endParaRPr>
          </a:p>
        </p:txBody>
      </p:sp>
      <p:graphicFrame>
        <p:nvGraphicFramePr>
          <p:cNvPr id="8" name="Table 7"/>
          <p:cNvGraphicFramePr>
            <a:graphicFrameLocks noGrp="1"/>
          </p:cNvGraphicFramePr>
          <p:nvPr>
            <p:extLst>
              <p:ext uri="{D42A27DB-BD31-4B8C-83A1-F6EECF244321}">
                <p14:modId xmlns:p14="http://schemas.microsoft.com/office/powerpoint/2010/main" xmlns:p="http://schemas.openxmlformats.org/presentationml/2006/main" xmlns:r="http://schemas.openxmlformats.org/officeDocument/2006/relationships" xmlns:a="http://schemas.openxmlformats.org/drawingml/2006/main" xmlns="" val="3618920365"/>
              </p:ext>
            </p:extLst>
          </p:nvPr>
        </p:nvGraphicFramePr>
        <p:xfrm>
          <a:off x="900000" y="1727200"/>
          <a:ext cx="2700000" cy="3910536"/>
        </p:xfrm>
        <a:graphic>
          <a:graphicData uri="http://schemas.openxmlformats.org/drawingml/2006/table">
            <a:tbl>
              <a:tblPr firstRow="1" bandRow="1">
                <a:tableStyleId>{FABFCF23-3B69-468F-B69F-88F6DE6A72F2}</a:tableStyleId>
              </a:tblPr>
              <a:tblGrid>
                <a:gridCol w="1699152"/>
                <a:gridCol w="1000848"/>
              </a:tblGrid>
              <a:tr h="113332">
                <a:tc>
                  <a:txBody>
                    <a:bodyPr/>
                    <a:lstStyle/>
                    <a:p>
                      <a:r>
                        <a:rPr lang="en-US" sz="1000" baseline="0" smtClean="0">
                          <a:latin typeface="Arial"/>
                          <a:cs typeface="Arial"/>
                        </a:rPr>
                        <a:t>Heading</a:t>
                      </a:r>
                      <a:endParaRPr lang="en-US" sz="1000" baseline="0">
                        <a:latin typeface="Arial"/>
                        <a:cs typeface="Arial"/>
                      </a:endParaRPr>
                    </a:p>
                  </a:txBody>
                  <a:tcPr marL="64851" marR="64851" marT="32426" marB="32426" anchor="ctr">
                    <a:lnL w="12700" cmpd="sng">
                      <a:noFill/>
                    </a:lnL>
                    <a:lnR>
                      <a:noFill/>
                    </a:lnR>
                    <a:lnT w="12700" cmpd="sng">
                      <a:noFill/>
                    </a:lnT>
                    <a:lnB w="12700" cmpd="sng">
                      <a:noFill/>
                    </a:lnB>
                    <a:lnTlToBr w="12700" cmpd="sng">
                      <a:noFill/>
                      <a:prstDash val="solid"/>
                    </a:lnTlToBr>
                    <a:lnBlToTr w="12700" cmpd="sng">
                      <a:noFill/>
                      <a:prstDash val="solid"/>
                    </a:lnBlToTr>
                    <a:solidFill>
                      <a:srgbClr val="00234B"/>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baseline="0" dirty="0" smtClean="0">
                          <a:latin typeface="Arial"/>
                          <a:cs typeface="Arial"/>
                        </a:rPr>
                        <a:t>Heading</a:t>
                      </a:r>
                      <a:endParaRPr lang="en-US" sz="1000" b="1" u="none" kern="1200" baseline="30000" dirty="0" smtClean="0">
                        <a:solidFill>
                          <a:schemeClr val="lt1"/>
                        </a:solidFill>
                        <a:latin typeface="+mn-lt"/>
                        <a:ea typeface="+mn-ea"/>
                        <a:cs typeface="+mn-cs"/>
                      </a:endParaRP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00234B"/>
                    </a:solidFill>
                  </a:tcPr>
                </a:tc>
              </a:tr>
              <a:tr h="113332">
                <a:tc>
                  <a:txBody>
                    <a:bodyPr/>
                    <a:lstStyle/>
                    <a:p>
                      <a:r>
                        <a:rPr lang="en-US" sz="1000" smtClean="0">
                          <a:latin typeface="Arial"/>
                          <a:cs typeface="Arial"/>
                        </a:rPr>
                        <a:t>Content</a:t>
                      </a:r>
                    </a:p>
                  </a:txBody>
                  <a:tcPr marL="64851" marR="64851" marT="32426" marB="32426" anchor="ctr">
                    <a:lnL w="12700" cmpd="sng">
                      <a:noFill/>
                    </a:lnL>
                    <a:lnR>
                      <a:noFill/>
                    </a:lnR>
                    <a:lnT w="12700" cmpd="sng">
                      <a:noFill/>
                    </a:lnT>
                    <a:lnB w="12700" cmpd="sng">
                      <a:noFill/>
                    </a:lnB>
                    <a:lnTlToBr w="12700" cmpd="sng">
                      <a:noFill/>
                      <a:prstDash val="solid"/>
                    </a:lnTlToBr>
                    <a:lnBlToTr w="12700" cmpd="sng">
                      <a:noFill/>
                      <a:prstDash val="solid"/>
                    </a:lnBlToTr>
                    <a:solidFill>
                      <a:srgbClr val="F2F2F2"/>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dirty="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F2F2F2"/>
                    </a:solidFill>
                  </a:tcPr>
                </a:tc>
              </a:tr>
              <a:tr h="113332">
                <a:tc>
                  <a:txBody>
                    <a:bodyPr/>
                    <a:lstStyle/>
                    <a:p>
                      <a:pPr marL="0" marR="0" indent="0" algn="l" defTabSz="521437" rtl="0" eaLnBrk="1" fontAlgn="auto" latinLnBrk="0" hangingPunct="1">
                        <a:lnSpc>
                          <a:spcPct val="100000"/>
                        </a:lnSpc>
                        <a:spcBef>
                          <a:spcPts val="0"/>
                        </a:spcBef>
                        <a:spcAft>
                          <a:spcPts val="0"/>
                        </a:spcAft>
                        <a:buClrTx/>
                        <a:buSzTx/>
                        <a:buFontTx/>
                        <a:buNone/>
                        <a:tabLst/>
                        <a:defRPr/>
                      </a:pPr>
                      <a:r>
                        <a:rPr lang="en-US" sz="1000" smtClean="0">
                          <a:latin typeface="Arial"/>
                          <a:cs typeface="Arial"/>
                        </a:rPr>
                        <a:t>Content</a:t>
                      </a:r>
                    </a:p>
                  </a:txBody>
                  <a:tcPr marL="64851" marR="64851" marT="32426" marB="32426" anchor="ctr">
                    <a:lnL w="12700" cmpd="sng">
                      <a:noFill/>
                    </a:lnL>
                    <a:lnR>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tcPr>
                </a:tc>
              </a:tr>
              <a:tr h="113332">
                <a:tc>
                  <a:txBody>
                    <a:bodyPr/>
                    <a:lstStyle/>
                    <a:p>
                      <a:pPr marL="0" marR="0" indent="0" algn="l" defTabSz="521437" rtl="0" eaLnBrk="1" fontAlgn="auto" latinLnBrk="0" hangingPunct="1">
                        <a:lnSpc>
                          <a:spcPct val="100000"/>
                        </a:lnSpc>
                        <a:spcBef>
                          <a:spcPts val="0"/>
                        </a:spcBef>
                        <a:spcAft>
                          <a:spcPts val="0"/>
                        </a:spcAft>
                        <a:buClrTx/>
                        <a:buSzTx/>
                        <a:buFontTx/>
                        <a:buNone/>
                        <a:tabLst/>
                        <a:defRPr/>
                      </a:pPr>
                      <a:r>
                        <a:rPr lang="en-US" sz="1000" smtClean="0">
                          <a:latin typeface="Arial"/>
                          <a:cs typeface="Arial"/>
                        </a:rPr>
                        <a:t>Content</a:t>
                      </a:r>
                    </a:p>
                  </a:txBody>
                  <a:tcPr marL="64851" marR="64851" marT="32426" marB="32426" anchor="ctr">
                    <a:lnL w="12700" cmpd="sng">
                      <a:noFill/>
                    </a:lnL>
                    <a:lnR>
                      <a:noFill/>
                    </a:lnR>
                    <a:lnT w="12700" cmpd="sng">
                      <a:noFill/>
                    </a:lnT>
                    <a:lnB w="12700" cmpd="sng">
                      <a:noFill/>
                    </a:lnB>
                    <a:lnTlToBr w="12700" cmpd="sng">
                      <a:noFill/>
                      <a:prstDash val="solid"/>
                    </a:lnTlToBr>
                    <a:lnBlToTr w="12700" cmpd="sng">
                      <a:noFill/>
                      <a:prstDash val="solid"/>
                    </a:lnBlToTr>
                    <a:solidFill>
                      <a:srgbClr val="F2F2F2"/>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dirty="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F2F2F2"/>
                    </a:solidFill>
                  </a:tcPr>
                </a:tc>
              </a:tr>
              <a:tr h="113332">
                <a:tc>
                  <a:txBody>
                    <a:bodyPr/>
                    <a:lstStyle/>
                    <a:p>
                      <a:pPr marL="0" marR="0" indent="0" algn="l" defTabSz="521437" rtl="0" eaLnBrk="1" fontAlgn="auto" latinLnBrk="0" hangingPunct="1">
                        <a:lnSpc>
                          <a:spcPct val="100000"/>
                        </a:lnSpc>
                        <a:spcBef>
                          <a:spcPts val="0"/>
                        </a:spcBef>
                        <a:spcAft>
                          <a:spcPts val="0"/>
                        </a:spcAft>
                        <a:buClrTx/>
                        <a:buSzTx/>
                        <a:buFontTx/>
                        <a:buNone/>
                        <a:tabLst/>
                        <a:defRPr/>
                      </a:pPr>
                      <a:r>
                        <a:rPr lang="en-US" sz="1000" smtClean="0">
                          <a:latin typeface="Arial"/>
                          <a:cs typeface="Arial"/>
                        </a:rPr>
                        <a:t>Content</a:t>
                      </a:r>
                    </a:p>
                  </a:txBody>
                  <a:tcPr marL="64851" marR="64851" marT="32426" marB="32426" anchor="ctr">
                    <a:lnL w="12700" cmpd="sng">
                      <a:noFill/>
                    </a:lnL>
                    <a:lnR>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tcPr>
                </a:tc>
              </a:tr>
              <a:tr h="113332">
                <a:tc>
                  <a:txBody>
                    <a:bodyPr/>
                    <a:lstStyle/>
                    <a:p>
                      <a:pPr marL="0" marR="0" indent="0" algn="l" defTabSz="521437" rtl="0" eaLnBrk="1" fontAlgn="auto" latinLnBrk="0" hangingPunct="1">
                        <a:lnSpc>
                          <a:spcPct val="100000"/>
                        </a:lnSpc>
                        <a:spcBef>
                          <a:spcPts val="0"/>
                        </a:spcBef>
                        <a:spcAft>
                          <a:spcPts val="0"/>
                        </a:spcAft>
                        <a:buClrTx/>
                        <a:buSzTx/>
                        <a:buFontTx/>
                        <a:buNone/>
                        <a:tabLst/>
                        <a:defRPr/>
                      </a:pPr>
                      <a:r>
                        <a:rPr lang="en-US" sz="1000" smtClean="0">
                          <a:latin typeface="Arial"/>
                          <a:cs typeface="Arial"/>
                        </a:rPr>
                        <a:t>Content</a:t>
                      </a:r>
                    </a:p>
                  </a:txBody>
                  <a:tcPr marL="64851" marR="64851" marT="32426" marB="32426" anchor="ctr">
                    <a:lnL w="12700" cmpd="sng">
                      <a:noFill/>
                    </a:lnL>
                    <a:lnR>
                      <a:noFill/>
                    </a:lnR>
                    <a:lnT w="12700" cmpd="sng">
                      <a:noFill/>
                    </a:lnT>
                    <a:lnB w="12700" cmpd="sng">
                      <a:noFill/>
                    </a:lnB>
                    <a:lnTlToBr w="12700" cmpd="sng">
                      <a:noFill/>
                      <a:prstDash val="solid"/>
                    </a:lnTlToBr>
                    <a:lnBlToTr w="12700" cmpd="sng">
                      <a:noFill/>
                      <a:prstDash val="solid"/>
                    </a:lnBlToTr>
                    <a:solidFill>
                      <a:srgbClr val="F2F2F2"/>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dirty="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F2F2F2"/>
                    </a:solidFill>
                  </a:tcPr>
                </a:tc>
              </a:tr>
              <a:tr h="113332">
                <a:tc>
                  <a:txBody>
                    <a:bodyPr/>
                    <a:lstStyle/>
                    <a:p>
                      <a:pPr marL="0" marR="0" indent="0" algn="l" defTabSz="521437" rtl="0" eaLnBrk="1" fontAlgn="auto" latinLnBrk="0" hangingPunct="1">
                        <a:lnSpc>
                          <a:spcPct val="100000"/>
                        </a:lnSpc>
                        <a:spcBef>
                          <a:spcPts val="0"/>
                        </a:spcBef>
                        <a:spcAft>
                          <a:spcPts val="0"/>
                        </a:spcAft>
                        <a:buClrTx/>
                        <a:buSzTx/>
                        <a:buFontTx/>
                        <a:buNone/>
                        <a:tabLst/>
                        <a:defRPr/>
                      </a:pPr>
                      <a:r>
                        <a:rPr lang="en-US" sz="1000" smtClean="0">
                          <a:latin typeface="Arial"/>
                          <a:cs typeface="Arial"/>
                        </a:rPr>
                        <a:t>Content</a:t>
                      </a:r>
                    </a:p>
                  </a:txBody>
                  <a:tcPr marL="64851" marR="64851" marT="32426" marB="32426" anchor="ctr">
                    <a:lnL w="12700" cmpd="sng">
                      <a:noFill/>
                    </a:lnL>
                    <a:lnR>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tcPr>
                </a:tc>
              </a:tr>
              <a:tr h="113332">
                <a:tc>
                  <a:txBody>
                    <a:bodyPr/>
                    <a:lstStyle/>
                    <a:p>
                      <a:r>
                        <a:rPr lang="en-US" sz="1000" smtClean="0">
                          <a:latin typeface="Arial"/>
                          <a:cs typeface="Arial"/>
                        </a:rPr>
                        <a:t>Content</a:t>
                      </a:r>
                      <a:endParaRPr lang="en-US" sz="1000">
                        <a:latin typeface="Arial"/>
                        <a:cs typeface="Arial"/>
                      </a:endParaRPr>
                    </a:p>
                  </a:txBody>
                  <a:tcPr marL="64851" marR="64851" marT="32426" marB="32426" anchor="ctr">
                    <a:lnL w="12700" cmpd="sng">
                      <a:noFill/>
                    </a:lnL>
                    <a:lnR>
                      <a:noFill/>
                    </a:lnR>
                    <a:lnT w="12700" cmpd="sng">
                      <a:noFill/>
                    </a:lnT>
                    <a:lnB w="12700" cmpd="sng">
                      <a:noFill/>
                    </a:lnB>
                    <a:lnTlToBr w="12700" cmpd="sng">
                      <a:noFill/>
                      <a:prstDash val="solid"/>
                    </a:lnTlToBr>
                    <a:lnBlToTr w="12700" cmpd="sng">
                      <a:noFill/>
                      <a:prstDash val="solid"/>
                    </a:lnBlToTr>
                    <a:solidFill>
                      <a:srgbClr val="F2F2F2"/>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dirty="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F2F2F2"/>
                    </a:solidFill>
                  </a:tcPr>
                </a:tc>
              </a:tr>
              <a:tr h="113332">
                <a:tc>
                  <a:txBody>
                    <a:bodyPr/>
                    <a:lstStyle/>
                    <a:p>
                      <a:pPr marL="0" marR="0" indent="0" algn="l" defTabSz="521437" rtl="0" eaLnBrk="1" fontAlgn="auto" latinLnBrk="0" hangingPunct="1">
                        <a:lnSpc>
                          <a:spcPct val="100000"/>
                        </a:lnSpc>
                        <a:spcBef>
                          <a:spcPts val="0"/>
                        </a:spcBef>
                        <a:spcAft>
                          <a:spcPts val="0"/>
                        </a:spcAft>
                        <a:buClrTx/>
                        <a:buSzTx/>
                        <a:buFontTx/>
                        <a:buNone/>
                        <a:tabLst/>
                        <a:defRPr/>
                      </a:pPr>
                      <a:r>
                        <a:rPr lang="en-US" sz="1000" smtClean="0">
                          <a:latin typeface="Arial"/>
                          <a:cs typeface="Arial"/>
                        </a:rPr>
                        <a:t>Content</a:t>
                      </a:r>
                    </a:p>
                  </a:txBody>
                  <a:tcPr marL="64851" marR="64851" marT="32426" marB="32426" anchor="ctr">
                    <a:lnL w="12700" cmpd="sng">
                      <a:noFill/>
                    </a:lnL>
                    <a:lnR>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tcPr>
                </a:tc>
              </a:tr>
              <a:tr h="113332">
                <a:tc>
                  <a:txBody>
                    <a:bodyPr/>
                    <a:lstStyle/>
                    <a:p>
                      <a:pPr marL="0" marR="0" indent="0" algn="l" defTabSz="521437" rtl="0" eaLnBrk="1" fontAlgn="auto" latinLnBrk="0" hangingPunct="1">
                        <a:lnSpc>
                          <a:spcPct val="100000"/>
                        </a:lnSpc>
                        <a:spcBef>
                          <a:spcPts val="0"/>
                        </a:spcBef>
                        <a:spcAft>
                          <a:spcPts val="0"/>
                        </a:spcAft>
                        <a:buClrTx/>
                        <a:buSzTx/>
                        <a:buFontTx/>
                        <a:buNone/>
                        <a:tabLst/>
                        <a:defRPr/>
                      </a:pPr>
                      <a:r>
                        <a:rPr lang="en-US" sz="1000" smtClean="0">
                          <a:latin typeface="Arial"/>
                          <a:cs typeface="Arial"/>
                        </a:rPr>
                        <a:t>Content</a:t>
                      </a:r>
                    </a:p>
                  </a:txBody>
                  <a:tcPr marL="64851" marR="64851" marT="32426" marB="32426" anchor="ctr">
                    <a:lnL w="12700" cmpd="sng">
                      <a:noFill/>
                    </a:lnL>
                    <a:lnR>
                      <a:noFill/>
                    </a:lnR>
                    <a:lnT w="12700" cmpd="sng">
                      <a:noFill/>
                    </a:lnT>
                    <a:lnB w="12700" cmpd="sng">
                      <a:noFill/>
                    </a:lnB>
                    <a:lnTlToBr w="12700" cmpd="sng">
                      <a:noFill/>
                      <a:prstDash val="solid"/>
                    </a:lnTlToBr>
                    <a:lnBlToTr w="12700" cmpd="sng">
                      <a:noFill/>
                      <a:prstDash val="solid"/>
                    </a:lnBlToTr>
                    <a:solidFill>
                      <a:srgbClr val="F2F2F2"/>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dirty="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F2F2F2"/>
                    </a:solidFill>
                  </a:tcPr>
                </a:tc>
              </a:tr>
              <a:tr h="113332">
                <a:tc>
                  <a:txBody>
                    <a:bodyPr/>
                    <a:lstStyle/>
                    <a:p>
                      <a:pPr marL="0" marR="0" indent="0" algn="l" defTabSz="521437" rtl="0" eaLnBrk="1" fontAlgn="auto" latinLnBrk="0" hangingPunct="1">
                        <a:lnSpc>
                          <a:spcPct val="100000"/>
                        </a:lnSpc>
                        <a:spcBef>
                          <a:spcPts val="0"/>
                        </a:spcBef>
                        <a:spcAft>
                          <a:spcPts val="0"/>
                        </a:spcAft>
                        <a:buClrTx/>
                        <a:buSzTx/>
                        <a:buFontTx/>
                        <a:buNone/>
                        <a:tabLst/>
                        <a:defRPr/>
                      </a:pPr>
                      <a:r>
                        <a:rPr lang="en-US" sz="1000" smtClean="0">
                          <a:latin typeface="Arial"/>
                          <a:cs typeface="Arial"/>
                        </a:rPr>
                        <a:t>Content</a:t>
                      </a:r>
                    </a:p>
                  </a:txBody>
                  <a:tcPr marL="64851" marR="64851" marT="32426" marB="32426" anchor="ctr">
                    <a:lnL w="12700" cmpd="sng">
                      <a:noFill/>
                    </a:lnL>
                    <a:lnR>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tcPr>
                </a:tc>
              </a:tr>
              <a:tr h="113332">
                <a:tc>
                  <a:txBody>
                    <a:bodyPr/>
                    <a:lstStyle/>
                    <a:p>
                      <a:pPr marL="0" marR="0" indent="0" algn="l" defTabSz="521437" rtl="0" eaLnBrk="1" fontAlgn="auto" latinLnBrk="0" hangingPunct="1">
                        <a:lnSpc>
                          <a:spcPct val="100000"/>
                        </a:lnSpc>
                        <a:spcBef>
                          <a:spcPts val="0"/>
                        </a:spcBef>
                        <a:spcAft>
                          <a:spcPts val="0"/>
                        </a:spcAft>
                        <a:buClrTx/>
                        <a:buSzTx/>
                        <a:buFontTx/>
                        <a:buNone/>
                        <a:tabLst/>
                        <a:defRPr/>
                      </a:pPr>
                      <a:r>
                        <a:rPr lang="en-US" sz="1000" smtClean="0">
                          <a:latin typeface="Arial"/>
                          <a:cs typeface="Arial"/>
                        </a:rPr>
                        <a:t>Content</a:t>
                      </a:r>
                    </a:p>
                  </a:txBody>
                  <a:tcPr marL="64851" marR="64851" marT="32426" marB="32426" anchor="ctr">
                    <a:lnL w="12700" cmpd="sng">
                      <a:noFill/>
                    </a:lnL>
                    <a:lnR>
                      <a:noFill/>
                    </a:lnR>
                    <a:lnT w="12700" cmpd="sng">
                      <a:noFill/>
                    </a:lnT>
                    <a:lnB w="12700" cmpd="sng">
                      <a:noFill/>
                    </a:lnB>
                    <a:lnTlToBr w="12700" cmpd="sng">
                      <a:noFill/>
                      <a:prstDash val="solid"/>
                    </a:lnTlToBr>
                    <a:lnBlToTr w="12700" cmpd="sng">
                      <a:noFill/>
                      <a:prstDash val="solid"/>
                    </a:lnBlToTr>
                    <a:solidFill>
                      <a:srgbClr val="F2F2F2"/>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dirty="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F2F2F2"/>
                    </a:solidFill>
                  </a:tcPr>
                </a:tc>
              </a:tr>
              <a:tr h="113332">
                <a:tc>
                  <a:txBody>
                    <a:bodyPr/>
                    <a:lstStyle/>
                    <a:p>
                      <a:pPr marL="0" marR="0" indent="0" algn="l" defTabSz="521437" rtl="0" eaLnBrk="1" fontAlgn="auto" latinLnBrk="0" hangingPunct="1">
                        <a:lnSpc>
                          <a:spcPct val="100000"/>
                        </a:lnSpc>
                        <a:spcBef>
                          <a:spcPts val="0"/>
                        </a:spcBef>
                        <a:spcAft>
                          <a:spcPts val="0"/>
                        </a:spcAft>
                        <a:buClrTx/>
                        <a:buSzTx/>
                        <a:buFontTx/>
                        <a:buNone/>
                        <a:tabLst/>
                        <a:defRPr/>
                      </a:pPr>
                      <a:r>
                        <a:rPr lang="en-US" sz="1000" smtClean="0">
                          <a:latin typeface="Arial"/>
                          <a:cs typeface="Arial"/>
                        </a:rPr>
                        <a:t>Content</a:t>
                      </a:r>
                    </a:p>
                  </a:txBody>
                  <a:tcPr marL="64851" marR="64851" marT="32426" marB="32426" anchor="ctr">
                    <a:lnL w="12700" cmpd="sng">
                      <a:noFill/>
                    </a:lnL>
                    <a:lnR>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tcPr>
                </a:tc>
              </a:tr>
              <a:tr h="212929">
                <a:tc>
                  <a:txBody>
                    <a:bodyPr/>
                    <a:lstStyle/>
                    <a:p>
                      <a:pPr marL="0" marR="0" indent="0" algn="l" defTabSz="521437" rtl="0" eaLnBrk="1" fontAlgn="auto" latinLnBrk="0" hangingPunct="1">
                        <a:lnSpc>
                          <a:spcPct val="100000"/>
                        </a:lnSpc>
                        <a:spcBef>
                          <a:spcPts val="0"/>
                        </a:spcBef>
                        <a:spcAft>
                          <a:spcPts val="0"/>
                        </a:spcAft>
                        <a:buClrTx/>
                        <a:buSzTx/>
                        <a:buFontTx/>
                        <a:buNone/>
                        <a:tabLst/>
                        <a:defRPr/>
                      </a:pPr>
                      <a:r>
                        <a:rPr lang="en-US" sz="1000" smtClean="0">
                          <a:latin typeface="Arial"/>
                          <a:cs typeface="Arial"/>
                        </a:rPr>
                        <a:t>Content</a:t>
                      </a:r>
                    </a:p>
                  </a:txBody>
                  <a:tcPr marL="64851" marR="64851" marT="32426" marB="32426" anchor="ctr">
                    <a:lnL w="12700" cmpd="sng">
                      <a:noFill/>
                    </a:lnL>
                    <a:lnR>
                      <a:noFill/>
                    </a:lnR>
                    <a:lnT w="12700" cmpd="sng">
                      <a:noFill/>
                    </a:lnT>
                    <a:lnB w="12700" cmpd="sng">
                      <a:noFill/>
                    </a:lnB>
                    <a:lnTlToBr w="12700" cmpd="sng">
                      <a:noFill/>
                      <a:prstDash val="solid"/>
                    </a:lnTlToBr>
                    <a:lnBlToTr w="12700" cmpd="sng">
                      <a:noFill/>
                      <a:prstDash val="solid"/>
                    </a:lnBlToTr>
                    <a:solidFill>
                      <a:srgbClr val="F2F2F2"/>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dirty="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F2F2F2"/>
                    </a:solidFill>
                  </a:tcPr>
                </a:tc>
              </a:tr>
              <a:tr h="113332">
                <a:tc>
                  <a:txBody>
                    <a:bodyPr/>
                    <a:lstStyle/>
                    <a:p>
                      <a:pPr marL="0" marR="0" indent="0" algn="l" defTabSz="521437" rtl="0" eaLnBrk="1" fontAlgn="auto" latinLnBrk="0" hangingPunct="1">
                        <a:lnSpc>
                          <a:spcPct val="100000"/>
                        </a:lnSpc>
                        <a:spcBef>
                          <a:spcPts val="0"/>
                        </a:spcBef>
                        <a:spcAft>
                          <a:spcPts val="0"/>
                        </a:spcAft>
                        <a:buClrTx/>
                        <a:buSzTx/>
                        <a:buFontTx/>
                        <a:buNone/>
                        <a:tabLst/>
                        <a:defRPr/>
                      </a:pPr>
                      <a:r>
                        <a:rPr lang="en-US" sz="1000" smtClean="0">
                          <a:latin typeface="Arial"/>
                          <a:cs typeface="Arial"/>
                        </a:rPr>
                        <a:t>Content</a:t>
                      </a:r>
                    </a:p>
                  </a:txBody>
                  <a:tcPr marL="64851" marR="64851" marT="32426" marB="32426" anchor="ctr">
                    <a:lnL w="12700" cmpd="sng">
                      <a:noFill/>
                    </a:lnL>
                    <a:lnR>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tcPr>
                </a:tc>
              </a:tr>
              <a:tr h="113332">
                <a:tc>
                  <a:txBody>
                    <a:bodyPr/>
                    <a:lstStyle/>
                    <a:p>
                      <a:pPr marL="0" marR="0" indent="0" algn="l" defTabSz="521437" rtl="0" eaLnBrk="1" fontAlgn="auto" latinLnBrk="0" hangingPunct="1">
                        <a:lnSpc>
                          <a:spcPct val="100000"/>
                        </a:lnSpc>
                        <a:spcBef>
                          <a:spcPts val="0"/>
                        </a:spcBef>
                        <a:spcAft>
                          <a:spcPts val="0"/>
                        </a:spcAft>
                        <a:buClrTx/>
                        <a:buSzTx/>
                        <a:buFontTx/>
                        <a:buNone/>
                        <a:tabLst/>
                        <a:defRPr/>
                      </a:pPr>
                      <a:r>
                        <a:rPr lang="en-US" sz="1000" smtClean="0">
                          <a:latin typeface="Arial"/>
                          <a:cs typeface="Arial"/>
                        </a:rPr>
                        <a:t>Content</a:t>
                      </a:r>
                    </a:p>
                  </a:txBody>
                  <a:tcPr marL="64851" marR="64851" marT="32426" marB="32426" anchor="ctr">
                    <a:lnL w="12700" cmpd="sng">
                      <a:noFill/>
                    </a:lnL>
                    <a:lnR>
                      <a:noFill/>
                    </a:lnR>
                    <a:lnT w="12700" cmpd="sng">
                      <a:noFill/>
                    </a:lnT>
                    <a:lnB w="12700" cmpd="sng">
                      <a:noFill/>
                    </a:lnB>
                    <a:lnTlToBr w="12700" cmpd="sng">
                      <a:noFill/>
                      <a:prstDash val="solid"/>
                    </a:lnTlToBr>
                    <a:lnBlToTr w="12700" cmpd="sng">
                      <a:noFill/>
                      <a:prstDash val="solid"/>
                    </a:lnBlToTr>
                    <a:solidFill>
                      <a:srgbClr val="F2F2F2"/>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dirty="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F2F2F2"/>
                    </a:solidFill>
                  </a:tcPr>
                </a:tc>
              </a:tr>
              <a:tr h="113332">
                <a:tc>
                  <a:txBody>
                    <a:bodyPr/>
                    <a:lstStyle/>
                    <a:p>
                      <a:pPr marL="0" marR="0" indent="0" algn="l" defTabSz="521437" rtl="0" eaLnBrk="1" fontAlgn="auto" latinLnBrk="0" hangingPunct="1">
                        <a:lnSpc>
                          <a:spcPct val="100000"/>
                        </a:lnSpc>
                        <a:spcBef>
                          <a:spcPts val="0"/>
                        </a:spcBef>
                        <a:spcAft>
                          <a:spcPts val="0"/>
                        </a:spcAft>
                        <a:buClrTx/>
                        <a:buSzTx/>
                        <a:buFontTx/>
                        <a:buNone/>
                        <a:tabLst/>
                        <a:defRPr/>
                      </a:pPr>
                      <a:r>
                        <a:rPr lang="en-US" sz="1000" smtClean="0">
                          <a:latin typeface="Arial"/>
                          <a:cs typeface="Arial"/>
                        </a:rPr>
                        <a:t>Content</a:t>
                      </a:r>
                    </a:p>
                  </a:txBody>
                  <a:tcPr marL="64851" marR="64851" marT="32426" marB="32426" anchor="ctr">
                    <a:lnL w="12700" cmpd="sng">
                      <a:noFill/>
                    </a:lnL>
                    <a:lnR>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tcPr>
                </a:tc>
              </a:tr>
              <a:tr h="0">
                <a:tc>
                  <a:txBody>
                    <a:bodyPr/>
                    <a:lstStyle/>
                    <a:p>
                      <a:pPr marL="0" marR="0" indent="0" algn="l" defTabSz="521437" rtl="0" eaLnBrk="1" fontAlgn="auto" latinLnBrk="0" hangingPunct="1">
                        <a:lnSpc>
                          <a:spcPct val="100000"/>
                        </a:lnSpc>
                        <a:spcBef>
                          <a:spcPts val="0"/>
                        </a:spcBef>
                        <a:spcAft>
                          <a:spcPts val="0"/>
                        </a:spcAft>
                        <a:buClrTx/>
                        <a:buSzTx/>
                        <a:buFontTx/>
                        <a:buNone/>
                        <a:tabLst/>
                        <a:defRPr/>
                      </a:pPr>
                      <a:r>
                        <a:rPr lang="en-US" sz="1000" baseline="0" smtClean="0">
                          <a:solidFill>
                            <a:schemeClr val="bg1"/>
                          </a:solidFill>
                          <a:latin typeface="Arial"/>
                          <a:cs typeface="Arial"/>
                        </a:rPr>
                        <a:t>Total</a:t>
                      </a:r>
                    </a:p>
                  </a:txBody>
                  <a:tcPr marL="64851" marR="64851" marT="32426" marB="32426" anchor="ctr">
                    <a:lnL w="12700" cmpd="sng">
                      <a:noFill/>
                    </a:lnL>
                    <a:lnR>
                      <a:noFill/>
                    </a:lnR>
                    <a:lnT w="12700" cmpd="sng">
                      <a:noFill/>
                    </a:lnT>
                    <a:lnB w="12700" cmpd="sng">
                      <a:noFill/>
                    </a:lnB>
                    <a:lnTlToBr w="12700" cmpd="sng">
                      <a:noFill/>
                      <a:prstDash val="solid"/>
                    </a:lnTlToBr>
                    <a:lnBlToTr w="12700" cmpd="sng">
                      <a:noFill/>
                      <a:prstDash val="solid"/>
                    </a:lnBlToTr>
                    <a:solidFill>
                      <a:srgbClr val="4EC5D8"/>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b="1" kern="1200" baseline="0" dirty="0" smtClean="0">
                          <a:solidFill>
                            <a:schemeClr val="bg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4EC5D8"/>
                    </a:solidFill>
                  </a:tcPr>
                </a:tc>
              </a:tr>
            </a:tbl>
          </a:graphicData>
        </a:graphic>
      </p:graphicFrame>
      <p:sp>
        <p:nvSpPr>
          <p:cNvPr id="16" name="TextBox 15"/>
          <p:cNvSpPr txBox="1"/>
          <p:nvPr/>
        </p:nvSpPr>
        <p:spPr>
          <a:xfrm>
            <a:off x="627429" y="7033684"/>
            <a:ext cx="360000" cy="184666"/>
          </a:xfrm>
          <a:prstGeom prst="rect">
            <a:avLst/>
          </a:prstGeom>
          <a:noFill/>
          <a:ln>
            <a:solidFill>
              <a:schemeClr val="bg1"/>
            </a:solidFill>
          </a:ln>
        </p:spPr>
        <p:txBody>
          <a:bodyPr wrap="square" rtlCol="0">
            <a:spAutoFit/>
          </a:bodyPr>
          <a:lstStyle/>
          <a:p>
            <a:pPr algn="ctr"/>
            <a:fld id="{4D2925A6-DC60-104F-BAB5-0CD70C5B698C}" type="slidenum">
              <a:rPr lang="en-US" sz="600" smtClean="0">
                <a:ln w="3175" cap="flat" cmpd="sng" algn="ctr">
                  <a:solidFill>
                    <a:schemeClr val="bg1"/>
                  </a:solidFill>
                  <a:prstDash val="solid"/>
                  <a:round/>
                  <a:headEnd type="none" w="med" len="med"/>
                  <a:tailEnd type="none" w="med" len="med"/>
                </a:ln>
                <a:noFill/>
                <a:latin typeface="Arial"/>
                <a:cs typeface="Arial"/>
              </a:rPr>
              <a:pPr algn="ctr"/>
              <a:t>15</a:t>
            </a:fld>
            <a:endParaRPr lang="en-US" sz="600">
              <a:ln w="3175" cap="flat" cmpd="sng" algn="ctr">
                <a:solidFill>
                  <a:schemeClr val="bg1"/>
                </a:solidFill>
                <a:prstDash val="solid"/>
                <a:round/>
                <a:headEnd type="none" w="med" len="med"/>
                <a:tailEnd type="none" w="med" len="med"/>
              </a:ln>
              <a:noFill/>
              <a:latin typeface="Arial"/>
              <a:cs typeface="Arial"/>
            </a:endParaRPr>
          </a:p>
        </p:txBody>
      </p:sp>
      <p:sp>
        <p:nvSpPr>
          <p:cNvPr id="9" name="Rectangle 8"/>
          <p:cNvSpPr>
            <a:spLocks/>
          </p:cNvSpPr>
          <p:nvPr/>
        </p:nvSpPr>
        <p:spPr>
          <a:xfrm>
            <a:off x="3808077" y="1422292"/>
            <a:ext cx="6345507" cy="5203780"/>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a:t>   </a:t>
            </a:r>
          </a:p>
        </p:txBody>
      </p:sp>
      <p:sp>
        <p:nvSpPr>
          <p:cNvPr id="10" name="Rectangle 9"/>
          <p:cNvSpPr/>
          <p:nvPr/>
        </p:nvSpPr>
        <p:spPr>
          <a:xfrm>
            <a:off x="3808076" y="1422292"/>
            <a:ext cx="6345509" cy="108000"/>
          </a:xfrm>
          <a:prstGeom prst="rect">
            <a:avLst/>
          </a:prstGeom>
          <a:solidFill>
            <a:srgbClr val="4EC5D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extBox 3"/>
          <p:cNvSpPr txBox="1"/>
          <p:nvPr/>
        </p:nvSpPr>
        <p:spPr>
          <a:xfrm>
            <a:off x="900000" y="488418"/>
            <a:ext cx="7156704" cy="461665"/>
          </a:xfrm>
          <a:prstGeom prst="rect">
            <a:avLst/>
          </a:prstGeom>
          <a:noFill/>
        </p:spPr>
        <p:txBody>
          <a:bodyPr wrap="square" lIns="0" tIns="0" rIns="0" bIns="0" rtlCol="0">
            <a:spAutoFit/>
          </a:bodyPr>
          <a:lstStyle/>
          <a:p>
            <a:r>
              <a:rPr lang="en-US" sz="3000" b="1" spc="-100" smtClean="0">
                <a:solidFill>
                  <a:srgbClr val="00234B"/>
                </a:solidFill>
                <a:latin typeface="Arial"/>
                <a:cs typeface="Arial"/>
              </a:rPr>
              <a:t>Table page option 2</a:t>
            </a:r>
            <a:endParaRPr lang="en-US" sz="3000" b="1" spc="-100" dirty="0">
              <a:solidFill>
                <a:srgbClr val="00234B"/>
              </a:solidFill>
              <a:latin typeface="Arial"/>
              <a:cs typeface="Arial"/>
            </a:endParaRPr>
          </a:p>
        </p:txBody>
      </p:sp>
      <p:sp>
        <p:nvSpPr>
          <p:cNvPr id="5" name="TextBox 4"/>
          <p:cNvSpPr txBox="1"/>
          <p:nvPr/>
        </p:nvSpPr>
        <p:spPr>
          <a:xfrm>
            <a:off x="900000" y="1406373"/>
            <a:ext cx="3060000" cy="422428"/>
          </a:xfrm>
          <a:prstGeom prst="rect">
            <a:avLst/>
          </a:prstGeom>
          <a:noFill/>
        </p:spPr>
        <p:txBody>
          <a:bodyPr wrap="square" lIns="91417" tIns="45709" rIns="91417" bIns="45709" rtlCol="0">
            <a:noAutofit/>
          </a:bodyPr>
          <a:lstStyle/>
          <a:p>
            <a:pPr>
              <a:spcAft>
                <a:spcPts val="600"/>
              </a:spcAft>
            </a:pPr>
            <a:r>
              <a:rPr lang="en-US" sz="1200" b="1" smtClean="0">
                <a:solidFill>
                  <a:srgbClr val="4EC5D8"/>
                </a:solidFill>
                <a:latin typeface="Arial"/>
                <a:cs typeface="Arial"/>
              </a:rPr>
              <a:t>Sub Heading</a:t>
            </a:r>
          </a:p>
          <a:p>
            <a:pPr>
              <a:spcAft>
                <a:spcPts val="600"/>
              </a:spcAft>
            </a:pPr>
            <a:endParaRPr lang="en-US" sz="1200" b="1" dirty="0">
              <a:solidFill>
                <a:srgbClr val="042444"/>
              </a:solidFill>
              <a:latin typeface="Arial"/>
              <a:cs typeface="Arial"/>
            </a:endParaRPr>
          </a:p>
        </p:txBody>
      </p:sp>
      <p:graphicFrame>
        <p:nvGraphicFramePr>
          <p:cNvPr id="8" name="Table 7"/>
          <p:cNvGraphicFramePr>
            <a:graphicFrameLocks noGrp="1"/>
          </p:cNvGraphicFramePr>
          <p:nvPr>
            <p:extLst>
              <p:ext uri="{D42A27DB-BD31-4B8C-83A1-F6EECF244321}">
                <p14:modId xmlns:p14="http://schemas.microsoft.com/office/powerpoint/2010/main" xmlns:p="http://schemas.openxmlformats.org/presentationml/2006/main" xmlns:r="http://schemas.openxmlformats.org/officeDocument/2006/relationships" xmlns:a="http://schemas.openxmlformats.org/drawingml/2006/main" xmlns="" val="4030951479"/>
              </p:ext>
            </p:extLst>
          </p:nvPr>
        </p:nvGraphicFramePr>
        <p:xfrm>
          <a:off x="900000" y="1727200"/>
          <a:ext cx="2700001" cy="3910536"/>
        </p:xfrm>
        <a:graphic>
          <a:graphicData uri="http://schemas.openxmlformats.org/drawingml/2006/table">
            <a:tbl>
              <a:tblPr firstRow="1" bandRow="1">
                <a:tableStyleId>{FABFCF23-3B69-468F-B69F-88F6DE6A72F2}</a:tableStyleId>
              </a:tblPr>
              <a:tblGrid>
                <a:gridCol w="975991"/>
                <a:gridCol w="862005"/>
                <a:gridCol w="862005"/>
              </a:tblGrid>
              <a:tr h="113332">
                <a:tc>
                  <a:txBody>
                    <a:bodyPr/>
                    <a:lstStyle/>
                    <a:p>
                      <a:r>
                        <a:rPr lang="en-US" sz="1000" baseline="0" smtClean="0">
                          <a:latin typeface="Arial"/>
                          <a:cs typeface="Arial"/>
                        </a:rPr>
                        <a:t>Heading</a:t>
                      </a:r>
                      <a:endParaRPr lang="en-US" sz="1000" baseline="0">
                        <a:latin typeface="Arial"/>
                        <a:cs typeface="Arial"/>
                      </a:endParaRPr>
                    </a:p>
                  </a:txBody>
                  <a:tcPr marL="64851" marR="64851" marT="32426" marB="32426" anchor="ctr">
                    <a:lnL w="12700" cmpd="sng">
                      <a:noFill/>
                    </a:lnL>
                    <a:lnR>
                      <a:noFill/>
                    </a:lnR>
                    <a:lnT w="12700" cmpd="sng">
                      <a:noFill/>
                    </a:lnT>
                    <a:lnB w="12700" cmpd="sng">
                      <a:noFill/>
                    </a:lnB>
                    <a:lnTlToBr w="12700" cmpd="sng">
                      <a:noFill/>
                      <a:prstDash val="solid"/>
                    </a:lnTlToBr>
                    <a:lnBlToTr w="12700" cmpd="sng">
                      <a:noFill/>
                      <a:prstDash val="solid"/>
                    </a:lnBlToTr>
                    <a:solidFill>
                      <a:srgbClr val="00234B"/>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baseline="0" smtClean="0">
                          <a:latin typeface="Arial"/>
                          <a:cs typeface="Arial"/>
                        </a:rPr>
                        <a:t>Heading</a:t>
                      </a:r>
                      <a:endParaRPr lang="en-US" sz="1000" b="1" u="none" kern="1200" baseline="30000" smtClean="0">
                        <a:solidFill>
                          <a:schemeClr val="lt1"/>
                        </a:solidFill>
                        <a:latin typeface="+mn-lt"/>
                        <a:ea typeface="+mn-ea"/>
                        <a:cs typeface="+mn-cs"/>
                      </a:endParaRP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00234B"/>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baseline="0" dirty="0" smtClean="0">
                          <a:latin typeface="Arial"/>
                          <a:cs typeface="Arial"/>
                        </a:rPr>
                        <a:t>Heading</a:t>
                      </a:r>
                      <a:endParaRPr lang="en-US" sz="1000" b="1" u="none" kern="1200" baseline="30000" dirty="0" smtClean="0">
                        <a:solidFill>
                          <a:schemeClr val="lt1"/>
                        </a:solidFill>
                        <a:latin typeface="+mn-lt"/>
                        <a:ea typeface="+mn-ea"/>
                        <a:cs typeface="+mn-cs"/>
                      </a:endParaRP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00234B"/>
                    </a:solidFill>
                  </a:tcPr>
                </a:tc>
              </a:tr>
              <a:tr h="113332">
                <a:tc>
                  <a:txBody>
                    <a:bodyPr/>
                    <a:lstStyle/>
                    <a:p>
                      <a:r>
                        <a:rPr lang="en-US" sz="1000" smtClean="0">
                          <a:latin typeface="Arial"/>
                          <a:cs typeface="Arial"/>
                        </a:rPr>
                        <a:t>Content</a:t>
                      </a:r>
                    </a:p>
                  </a:txBody>
                  <a:tcPr marL="64851" marR="64851" marT="32426" marB="32426" anchor="ctr">
                    <a:lnL w="12700" cmpd="sng">
                      <a:noFill/>
                    </a:lnL>
                    <a:lnR>
                      <a:noFill/>
                    </a:lnR>
                    <a:lnT w="12700" cmpd="sng">
                      <a:noFill/>
                    </a:lnT>
                    <a:lnB w="12700" cmpd="sng">
                      <a:noFill/>
                    </a:lnB>
                    <a:lnTlToBr w="12700" cmpd="sng">
                      <a:noFill/>
                      <a:prstDash val="solid"/>
                    </a:lnTlToBr>
                    <a:lnBlToTr w="12700" cmpd="sng">
                      <a:noFill/>
                      <a:prstDash val="solid"/>
                    </a:lnBlToTr>
                    <a:solidFill>
                      <a:srgbClr val="F2F2F2"/>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F2F2F2"/>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dirty="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F2F2F2"/>
                    </a:solidFill>
                  </a:tcPr>
                </a:tc>
              </a:tr>
              <a:tr h="113332">
                <a:tc>
                  <a:txBody>
                    <a:bodyPr/>
                    <a:lstStyle/>
                    <a:p>
                      <a:pPr marL="0" marR="0" indent="0" algn="l" defTabSz="521437" rtl="0" eaLnBrk="1" fontAlgn="auto" latinLnBrk="0" hangingPunct="1">
                        <a:lnSpc>
                          <a:spcPct val="100000"/>
                        </a:lnSpc>
                        <a:spcBef>
                          <a:spcPts val="0"/>
                        </a:spcBef>
                        <a:spcAft>
                          <a:spcPts val="0"/>
                        </a:spcAft>
                        <a:buClrTx/>
                        <a:buSzTx/>
                        <a:buFontTx/>
                        <a:buNone/>
                        <a:tabLst/>
                        <a:defRPr/>
                      </a:pPr>
                      <a:r>
                        <a:rPr lang="en-US" sz="1000" smtClean="0">
                          <a:latin typeface="Arial"/>
                          <a:cs typeface="Arial"/>
                        </a:rPr>
                        <a:t>Content</a:t>
                      </a:r>
                    </a:p>
                  </a:txBody>
                  <a:tcPr marL="64851" marR="64851" marT="32426" marB="32426" anchor="ctr">
                    <a:lnL w="12700" cmpd="sng">
                      <a:noFill/>
                    </a:lnL>
                    <a:lnR>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tcPr>
                </a:tc>
              </a:tr>
              <a:tr h="113332">
                <a:tc>
                  <a:txBody>
                    <a:bodyPr/>
                    <a:lstStyle/>
                    <a:p>
                      <a:pPr marL="0" marR="0" indent="0" algn="l" defTabSz="521437" rtl="0" eaLnBrk="1" fontAlgn="auto" latinLnBrk="0" hangingPunct="1">
                        <a:lnSpc>
                          <a:spcPct val="100000"/>
                        </a:lnSpc>
                        <a:spcBef>
                          <a:spcPts val="0"/>
                        </a:spcBef>
                        <a:spcAft>
                          <a:spcPts val="0"/>
                        </a:spcAft>
                        <a:buClrTx/>
                        <a:buSzTx/>
                        <a:buFontTx/>
                        <a:buNone/>
                        <a:tabLst/>
                        <a:defRPr/>
                      </a:pPr>
                      <a:r>
                        <a:rPr lang="en-US" sz="1000" smtClean="0">
                          <a:latin typeface="Arial"/>
                          <a:cs typeface="Arial"/>
                        </a:rPr>
                        <a:t>Content</a:t>
                      </a:r>
                    </a:p>
                  </a:txBody>
                  <a:tcPr marL="64851" marR="64851" marT="32426" marB="32426" anchor="ctr">
                    <a:lnL w="12700" cmpd="sng">
                      <a:noFill/>
                    </a:lnL>
                    <a:lnR>
                      <a:noFill/>
                    </a:lnR>
                    <a:lnT w="12700" cmpd="sng">
                      <a:noFill/>
                    </a:lnT>
                    <a:lnB w="12700" cmpd="sng">
                      <a:noFill/>
                    </a:lnB>
                    <a:lnTlToBr w="12700" cmpd="sng">
                      <a:noFill/>
                      <a:prstDash val="solid"/>
                    </a:lnTlToBr>
                    <a:lnBlToTr w="12700" cmpd="sng">
                      <a:noFill/>
                      <a:prstDash val="solid"/>
                    </a:lnBlToTr>
                    <a:solidFill>
                      <a:srgbClr val="F2F2F2"/>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F2F2F2"/>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dirty="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F2F2F2"/>
                    </a:solidFill>
                  </a:tcPr>
                </a:tc>
              </a:tr>
              <a:tr h="113332">
                <a:tc>
                  <a:txBody>
                    <a:bodyPr/>
                    <a:lstStyle/>
                    <a:p>
                      <a:pPr marL="0" marR="0" indent="0" algn="l" defTabSz="521437" rtl="0" eaLnBrk="1" fontAlgn="auto" latinLnBrk="0" hangingPunct="1">
                        <a:lnSpc>
                          <a:spcPct val="100000"/>
                        </a:lnSpc>
                        <a:spcBef>
                          <a:spcPts val="0"/>
                        </a:spcBef>
                        <a:spcAft>
                          <a:spcPts val="0"/>
                        </a:spcAft>
                        <a:buClrTx/>
                        <a:buSzTx/>
                        <a:buFontTx/>
                        <a:buNone/>
                        <a:tabLst/>
                        <a:defRPr/>
                      </a:pPr>
                      <a:r>
                        <a:rPr lang="en-US" sz="1000" smtClean="0">
                          <a:latin typeface="Arial"/>
                          <a:cs typeface="Arial"/>
                        </a:rPr>
                        <a:t>Content</a:t>
                      </a:r>
                    </a:p>
                  </a:txBody>
                  <a:tcPr marL="64851" marR="64851" marT="32426" marB="32426" anchor="ctr">
                    <a:lnL w="12700" cmpd="sng">
                      <a:noFill/>
                    </a:lnL>
                    <a:lnR>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tcPr>
                </a:tc>
              </a:tr>
              <a:tr h="113332">
                <a:tc>
                  <a:txBody>
                    <a:bodyPr/>
                    <a:lstStyle/>
                    <a:p>
                      <a:pPr marL="0" marR="0" indent="0" algn="l" defTabSz="521437" rtl="0" eaLnBrk="1" fontAlgn="auto" latinLnBrk="0" hangingPunct="1">
                        <a:lnSpc>
                          <a:spcPct val="100000"/>
                        </a:lnSpc>
                        <a:spcBef>
                          <a:spcPts val="0"/>
                        </a:spcBef>
                        <a:spcAft>
                          <a:spcPts val="0"/>
                        </a:spcAft>
                        <a:buClrTx/>
                        <a:buSzTx/>
                        <a:buFontTx/>
                        <a:buNone/>
                        <a:tabLst/>
                        <a:defRPr/>
                      </a:pPr>
                      <a:r>
                        <a:rPr lang="en-US" sz="1000" smtClean="0">
                          <a:latin typeface="Arial"/>
                          <a:cs typeface="Arial"/>
                        </a:rPr>
                        <a:t>Content</a:t>
                      </a:r>
                    </a:p>
                  </a:txBody>
                  <a:tcPr marL="64851" marR="64851" marT="32426" marB="32426" anchor="ctr">
                    <a:lnL w="12700" cmpd="sng">
                      <a:noFill/>
                    </a:lnL>
                    <a:lnR>
                      <a:noFill/>
                    </a:lnR>
                    <a:lnT w="12700" cmpd="sng">
                      <a:noFill/>
                    </a:lnT>
                    <a:lnB w="12700" cmpd="sng">
                      <a:noFill/>
                    </a:lnB>
                    <a:lnTlToBr w="12700" cmpd="sng">
                      <a:noFill/>
                      <a:prstDash val="solid"/>
                    </a:lnTlToBr>
                    <a:lnBlToTr w="12700" cmpd="sng">
                      <a:noFill/>
                      <a:prstDash val="solid"/>
                    </a:lnBlToTr>
                    <a:solidFill>
                      <a:srgbClr val="F2F2F2"/>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F2F2F2"/>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dirty="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F2F2F2"/>
                    </a:solidFill>
                  </a:tcPr>
                </a:tc>
              </a:tr>
              <a:tr h="113332">
                <a:tc>
                  <a:txBody>
                    <a:bodyPr/>
                    <a:lstStyle/>
                    <a:p>
                      <a:pPr marL="0" marR="0" indent="0" algn="l" defTabSz="521437" rtl="0" eaLnBrk="1" fontAlgn="auto" latinLnBrk="0" hangingPunct="1">
                        <a:lnSpc>
                          <a:spcPct val="100000"/>
                        </a:lnSpc>
                        <a:spcBef>
                          <a:spcPts val="0"/>
                        </a:spcBef>
                        <a:spcAft>
                          <a:spcPts val="0"/>
                        </a:spcAft>
                        <a:buClrTx/>
                        <a:buSzTx/>
                        <a:buFontTx/>
                        <a:buNone/>
                        <a:tabLst/>
                        <a:defRPr/>
                      </a:pPr>
                      <a:r>
                        <a:rPr lang="en-US" sz="1000" smtClean="0">
                          <a:latin typeface="Arial"/>
                          <a:cs typeface="Arial"/>
                        </a:rPr>
                        <a:t>Content</a:t>
                      </a:r>
                    </a:p>
                  </a:txBody>
                  <a:tcPr marL="64851" marR="64851" marT="32426" marB="32426" anchor="ctr">
                    <a:lnL w="12700" cmpd="sng">
                      <a:noFill/>
                    </a:lnL>
                    <a:lnR>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tcPr>
                </a:tc>
              </a:tr>
              <a:tr h="113332">
                <a:tc>
                  <a:txBody>
                    <a:bodyPr/>
                    <a:lstStyle/>
                    <a:p>
                      <a:r>
                        <a:rPr lang="en-US" sz="1000" smtClean="0">
                          <a:latin typeface="Arial"/>
                          <a:cs typeface="Arial"/>
                        </a:rPr>
                        <a:t>Content</a:t>
                      </a:r>
                      <a:endParaRPr lang="en-US" sz="1000">
                        <a:latin typeface="Arial"/>
                        <a:cs typeface="Arial"/>
                      </a:endParaRPr>
                    </a:p>
                  </a:txBody>
                  <a:tcPr marL="64851" marR="64851" marT="32426" marB="32426" anchor="ctr">
                    <a:lnL w="12700" cmpd="sng">
                      <a:noFill/>
                    </a:lnL>
                    <a:lnR>
                      <a:noFill/>
                    </a:lnR>
                    <a:lnT w="12700" cmpd="sng">
                      <a:noFill/>
                    </a:lnT>
                    <a:lnB w="12700" cmpd="sng">
                      <a:noFill/>
                    </a:lnB>
                    <a:lnTlToBr w="12700" cmpd="sng">
                      <a:noFill/>
                      <a:prstDash val="solid"/>
                    </a:lnTlToBr>
                    <a:lnBlToTr w="12700" cmpd="sng">
                      <a:noFill/>
                      <a:prstDash val="solid"/>
                    </a:lnBlToTr>
                    <a:solidFill>
                      <a:srgbClr val="F2F2F2"/>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F2F2F2"/>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dirty="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F2F2F2"/>
                    </a:solidFill>
                  </a:tcPr>
                </a:tc>
              </a:tr>
              <a:tr h="113332">
                <a:tc>
                  <a:txBody>
                    <a:bodyPr/>
                    <a:lstStyle/>
                    <a:p>
                      <a:pPr marL="0" marR="0" indent="0" algn="l" defTabSz="521437" rtl="0" eaLnBrk="1" fontAlgn="auto" latinLnBrk="0" hangingPunct="1">
                        <a:lnSpc>
                          <a:spcPct val="100000"/>
                        </a:lnSpc>
                        <a:spcBef>
                          <a:spcPts val="0"/>
                        </a:spcBef>
                        <a:spcAft>
                          <a:spcPts val="0"/>
                        </a:spcAft>
                        <a:buClrTx/>
                        <a:buSzTx/>
                        <a:buFontTx/>
                        <a:buNone/>
                        <a:tabLst/>
                        <a:defRPr/>
                      </a:pPr>
                      <a:r>
                        <a:rPr lang="en-US" sz="1000" smtClean="0">
                          <a:latin typeface="Arial"/>
                          <a:cs typeface="Arial"/>
                        </a:rPr>
                        <a:t>Content</a:t>
                      </a:r>
                    </a:p>
                  </a:txBody>
                  <a:tcPr marL="64851" marR="64851" marT="32426" marB="32426" anchor="ctr">
                    <a:lnL w="12700" cmpd="sng">
                      <a:noFill/>
                    </a:lnL>
                    <a:lnR>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tcPr>
                </a:tc>
              </a:tr>
              <a:tr h="113332">
                <a:tc>
                  <a:txBody>
                    <a:bodyPr/>
                    <a:lstStyle/>
                    <a:p>
                      <a:pPr marL="0" marR="0" indent="0" algn="l" defTabSz="521437" rtl="0" eaLnBrk="1" fontAlgn="auto" latinLnBrk="0" hangingPunct="1">
                        <a:lnSpc>
                          <a:spcPct val="100000"/>
                        </a:lnSpc>
                        <a:spcBef>
                          <a:spcPts val="0"/>
                        </a:spcBef>
                        <a:spcAft>
                          <a:spcPts val="0"/>
                        </a:spcAft>
                        <a:buClrTx/>
                        <a:buSzTx/>
                        <a:buFontTx/>
                        <a:buNone/>
                        <a:tabLst/>
                        <a:defRPr/>
                      </a:pPr>
                      <a:r>
                        <a:rPr lang="en-US" sz="1000" smtClean="0">
                          <a:latin typeface="Arial"/>
                          <a:cs typeface="Arial"/>
                        </a:rPr>
                        <a:t>Content</a:t>
                      </a:r>
                    </a:p>
                  </a:txBody>
                  <a:tcPr marL="64851" marR="64851" marT="32426" marB="32426" anchor="ctr">
                    <a:lnL w="12700" cmpd="sng">
                      <a:noFill/>
                    </a:lnL>
                    <a:lnR>
                      <a:noFill/>
                    </a:lnR>
                    <a:lnT w="12700" cmpd="sng">
                      <a:noFill/>
                    </a:lnT>
                    <a:lnB w="12700" cmpd="sng">
                      <a:noFill/>
                    </a:lnB>
                    <a:lnTlToBr w="12700" cmpd="sng">
                      <a:noFill/>
                      <a:prstDash val="solid"/>
                    </a:lnTlToBr>
                    <a:lnBlToTr w="12700" cmpd="sng">
                      <a:noFill/>
                      <a:prstDash val="solid"/>
                    </a:lnBlToTr>
                    <a:solidFill>
                      <a:srgbClr val="F2F2F2"/>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F2F2F2"/>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dirty="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F2F2F2"/>
                    </a:solidFill>
                  </a:tcPr>
                </a:tc>
              </a:tr>
              <a:tr h="113332">
                <a:tc>
                  <a:txBody>
                    <a:bodyPr/>
                    <a:lstStyle/>
                    <a:p>
                      <a:pPr marL="0" marR="0" indent="0" algn="l" defTabSz="521437" rtl="0" eaLnBrk="1" fontAlgn="auto" latinLnBrk="0" hangingPunct="1">
                        <a:lnSpc>
                          <a:spcPct val="100000"/>
                        </a:lnSpc>
                        <a:spcBef>
                          <a:spcPts val="0"/>
                        </a:spcBef>
                        <a:spcAft>
                          <a:spcPts val="0"/>
                        </a:spcAft>
                        <a:buClrTx/>
                        <a:buSzTx/>
                        <a:buFontTx/>
                        <a:buNone/>
                        <a:tabLst/>
                        <a:defRPr/>
                      </a:pPr>
                      <a:r>
                        <a:rPr lang="en-US" sz="1000" smtClean="0">
                          <a:latin typeface="Arial"/>
                          <a:cs typeface="Arial"/>
                        </a:rPr>
                        <a:t>Content</a:t>
                      </a:r>
                    </a:p>
                  </a:txBody>
                  <a:tcPr marL="64851" marR="64851" marT="32426" marB="32426" anchor="ctr">
                    <a:lnL w="12700" cmpd="sng">
                      <a:noFill/>
                    </a:lnL>
                    <a:lnR>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tcPr>
                </a:tc>
              </a:tr>
              <a:tr h="113332">
                <a:tc>
                  <a:txBody>
                    <a:bodyPr/>
                    <a:lstStyle/>
                    <a:p>
                      <a:pPr marL="0" marR="0" indent="0" algn="l" defTabSz="521437" rtl="0" eaLnBrk="1" fontAlgn="auto" latinLnBrk="0" hangingPunct="1">
                        <a:lnSpc>
                          <a:spcPct val="100000"/>
                        </a:lnSpc>
                        <a:spcBef>
                          <a:spcPts val="0"/>
                        </a:spcBef>
                        <a:spcAft>
                          <a:spcPts val="0"/>
                        </a:spcAft>
                        <a:buClrTx/>
                        <a:buSzTx/>
                        <a:buFontTx/>
                        <a:buNone/>
                        <a:tabLst/>
                        <a:defRPr/>
                      </a:pPr>
                      <a:r>
                        <a:rPr lang="en-US" sz="1000" smtClean="0">
                          <a:latin typeface="Arial"/>
                          <a:cs typeface="Arial"/>
                        </a:rPr>
                        <a:t>Content</a:t>
                      </a:r>
                    </a:p>
                  </a:txBody>
                  <a:tcPr marL="64851" marR="64851" marT="32426" marB="32426" anchor="ctr">
                    <a:lnL w="12700" cmpd="sng">
                      <a:noFill/>
                    </a:lnL>
                    <a:lnR>
                      <a:noFill/>
                    </a:lnR>
                    <a:lnT w="12700" cmpd="sng">
                      <a:noFill/>
                    </a:lnT>
                    <a:lnB w="12700" cmpd="sng">
                      <a:noFill/>
                    </a:lnB>
                    <a:lnTlToBr w="12700" cmpd="sng">
                      <a:noFill/>
                      <a:prstDash val="solid"/>
                    </a:lnTlToBr>
                    <a:lnBlToTr w="12700" cmpd="sng">
                      <a:noFill/>
                      <a:prstDash val="solid"/>
                    </a:lnBlToTr>
                    <a:solidFill>
                      <a:srgbClr val="F2F2F2"/>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F2F2F2"/>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dirty="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F2F2F2"/>
                    </a:solidFill>
                  </a:tcPr>
                </a:tc>
              </a:tr>
              <a:tr h="113332">
                <a:tc>
                  <a:txBody>
                    <a:bodyPr/>
                    <a:lstStyle/>
                    <a:p>
                      <a:pPr marL="0" marR="0" indent="0" algn="l" defTabSz="521437" rtl="0" eaLnBrk="1" fontAlgn="auto" latinLnBrk="0" hangingPunct="1">
                        <a:lnSpc>
                          <a:spcPct val="100000"/>
                        </a:lnSpc>
                        <a:spcBef>
                          <a:spcPts val="0"/>
                        </a:spcBef>
                        <a:spcAft>
                          <a:spcPts val="0"/>
                        </a:spcAft>
                        <a:buClrTx/>
                        <a:buSzTx/>
                        <a:buFontTx/>
                        <a:buNone/>
                        <a:tabLst/>
                        <a:defRPr/>
                      </a:pPr>
                      <a:r>
                        <a:rPr lang="en-US" sz="1000" smtClean="0">
                          <a:latin typeface="Arial"/>
                          <a:cs typeface="Arial"/>
                        </a:rPr>
                        <a:t>Content</a:t>
                      </a:r>
                    </a:p>
                  </a:txBody>
                  <a:tcPr marL="64851" marR="64851" marT="32426" marB="32426" anchor="ctr">
                    <a:lnL w="12700" cmpd="sng">
                      <a:noFill/>
                    </a:lnL>
                    <a:lnR>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tcPr>
                </a:tc>
              </a:tr>
              <a:tr h="113332">
                <a:tc>
                  <a:txBody>
                    <a:bodyPr/>
                    <a:lstStyle/>
                    <a:p>
                      <a:pPr marL="0" marR="0" indent="0" algn="l" defTabSz="521437" rtl="0" eaLnBrk="1" fontAlgn="auto" latinLnBrk="0" hangingPunct="1">
                        <a:lnSpc>
                          <a:spcPct val="100000"/>
                        </a:lnSpc>
                        <a:spcBef>
                          <a:spcPts val="0"/>
                        </a:spcBef>
                        <a:spcAft>
                          <a:spcPts val="0"/>
                        </a:spcAft>
                        <a:buClrTx/>
                        <a:buSzTx/>
                        <a:buFontTx/>
                        <a:buNone/>
                        <a:tabLst/>
                        <a:defRPr/>
                      </a:pPr>
                      <a:r>
                        <a:rPr lang="en-US" sz="1000" smtClean="0">
                          <a:latin typeface="Arial"/>
                          <a:cs typeface="Arial"/>
                        </a:rPr>
                        <a:t>Content</a:t>
                      </a:r>
                    </a:p>
                  </a:txBody>
                  <a:tcPr marL="64851" marR="64851" marT="32426" marB="32426" anchor="ctr">
                    <a:lnL w="12700" cmpd="sng">
                      <a:noFill/>
                    </a:lnL>
                    <a:lnR>
                      <a:noFill/>
                    </a:lnR>
                    <a:lnT w="12700" cmpd="sng">
                      <a:noFill/>
                    </a:lnT>
                    <a:lnB w="12700" cmpd="sng">
                      <a:noFill/>
                    </a:lnB>
                    <a:lnTlToBr w="12700" cmpd="sng">
                      <a:noFill/>
                      <a:prstDash val="solid"/>
                    </a:lnTlToBr>
                    <a:lnBlToTr w="12700" cmpd="sng">
                      <a:noFill/>
                      <a:prstDash val="solid"/>
                    </a:lnBlToTr>
                    <a:solidFill>
                      <a:srgbClr val="F2F2F2"/>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F2F2F2"/>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dirty="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F2F2F2"/>
                    </a:solidFill>
                  </a:tcPr>
                </a:tc>
              </a:tr>
              <a:tr h="113332">
                <a:tc>
                  <a:txBody>
                    <a:bodyPr/>
                    <a:lstStyle/>
                    <a:p>
                      <a:pPr marL="0" marR="0" indent="0" algn="l" defTabSz="521437" rtl="0" eaLnBrk="1" fontAlgn="auto" latinLnBrk="0" hangingPunct="1">
                        <a:lnSpc>
                          <a:spcPct val="100000"/>
                        </a:lnSpc>
                        <a:spcBef>
                          <a:spcPts val="0"/>
                        </a:spcBef>
                        <a:spcAft>
                          <a:spcPts val="0"/>
                        </a:spcAft>
                        <a:buClrTx/>
                        <a:buSzTx/>
                        <a:buFontTx/>
                        <a:buNone/>
                        <a:tabLst/>
                        <a:defRPr/>
                      </a:pPr>
                      <a:r>
                        <a:rPr lang="en-US" sz="1000" smtClean="0">
                          <a:latin typeface="Arial"/>
                          <a:cs typeface="Arial"/>
                        </a:rPr>
                        <a:t>Content</a:t>
                      </a:r>
                    </a:p>
                  </a:txBody>
                  <a:tcPr marL="64851" marR="64851" marT="32426" marB="32426" anchor="ctr">
                    <a:lnL w="12700" cmpd="sng">
                      <a:noFill/>
                    </a:lnL>
                    <a:lnR>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tcPr>
                </a:tc>
              </a:tr>
              <a:tr h="113332">
                <a:tc>
                  <a:txBody>
                    <a:bodyPr/>
                    <a:lstStyle/>
                    <a:p>
                      <a:pPr marL="0" marR="0" indent="0" algn="l" defTabSz="521437" rtl="0" eaLnBrk="1" fontAlgn="auto" latinLnBrk="0" hangingPunct="1">
                        <a:lnSpc>
                          <a:spcPct val="100000"/>
                        </a:lnSpc>
                        <a:spcBef>
                          <a:spcPts val="0"/>
                        </a:spcBef>
                        <a:spcAft>
                          <a:spcPts val="0"/>
                        </a:spcAft>
                        <a:buClrTx/>
                        <a:buSzTx/>
                        <a:buFontTx/>
                        <a:buNone/>
                        <a:tabLst/>
                        <a:defRPr/>
                      </a:pPr>
                      <a:r>
                        <a:rPr lang="en-US" sz="1000" smtClean="0">
                          <a:latin typeface="Arial"/>
                          <a:cs typeface="Arial"/>
                        </a:rPr>
                        <a:t>Content</a:t>
                      </a:r>
                    </a:p>
                  </a:txBody>
                  <a:tcPr marL="64851" marR="64851" marT="32426" marB="32426" anchor="ctr">
                    <a:lnL w="12700" cmpd="sng">
                      <a:noFill/>
                    </a:lnL>
                    <a:lnR>
                      <a:noFill/>
                    </a:lnR>
                    <a:lnT w="12700" cmpd="sng">
                      <a:noFill/>
                    </a:lnT>
                    <a:lnB w="12700" cmpd="sng">
                      <a:noFill/>
                    </a:lnB>
                    <a:lnTlToBr w="12700" cmpd="sng">
                      <a:noFill/>
                      <a:prstDash val="solid"/>
                    </a:lnTlToBr>
                    <a:lnBlToTr w="12700" cmpd="sng">
                      <a:noFill/>
                      <a:prstDash val="solid"/>
                    </a:lnBlToTr>
                    <a:solidFill>
                      <a:srgbClr val="F2F2F2"/>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F2F2F2"/>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dirty="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F2F2F2"/>
                    </a:solidFill>
                  </a:tcPr>
                </a:tc>
              </a:tr>
              <a:tr h="113332">
                <a:tc>
                  <a:txBody>
                    <a:bodyPr/>
                    <a:lstStyle/>
                    <a:p>
                      <a:pPr marL="0" marR="0" indent="0" algn="l" defTabSz="521437" rtl="0" eaLnBrk="1" fontAlgn="auto" latinLnBrk="0" hangingPunct="1">
                        <a:lnSpc>
                          <a:spcPct val="100000"/>
                        </a:lnSpc>
                        <a:spcBef>
                          <a:spcPts val="0"/>
                        </a:spcBef>
                        <a:spcAft>
                          <a:spcPts val="0"/>
                        </a:spcAft>
                        <a:buClrTx/>
                        <a:buSzTx/>
                        <a:buFontTx/>
                        <a:buNone/>
                        <a:tabLst/>
                        <a:defRPr/>
                      </a:pPr>
                      <a:r>
                        <a:rPr lang="en-US" sz="1000" smtClean="0">
                          <a:latin typeface="Arial"/>
                          <a:cs typeface="Arial"/>
                        </a:rPr>
                        <a:t>Content</a:t>
                      </a:r>
                    </a:p>
                  </a:txBody>
                  <a:tcPr marL="64851" marR="64851" marT="32426" marB="32426" anchor="ctr">
                    <a:lnL w="12700" cmpd="sng">
                      <a:noFill/>
                    </a:lnL>
                    <a:lnR>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tcPr>
                </a:tc>
              </a:tr>
              <a:tr h="0">
                <a:tc>
                  <a:txBody>
                    <a:bodyPr/>
                    <a:lstStyle/>
                    <a:p>
                      <a:pPr marL="0" marR="0" indent="0" algn="l" defTabSz="521437" rtl="0" eaLnBrk="1" fontAlgn="auto" latinLnBrk="0" hangingPunct="1">
                        <a:lnSpc>
                          <a:spcPct val="100000"/>
                        </a:lnSpc>
                        <a:spcBef>
                          <a:spcPts val="0"/>
                        </a:spcBef>
                        <a:spcAft>
                          <a:spcPts val="0"/>
                        </a:spcAft>
                        <a:buClrTx/>
                        <a:buSzTx/>
                        <a:buFontTx/>
                        <a:buNone/>
                        <a:tabLst/>
                        <a:defRPr/>
                      </a:pPr>
                      <a:r>
                        <a:rPr lang="en-US" sz="1000" baseline="0" smtClean="0">
                          <a:solidFill>
                            <a:schemeClr val="bg1"/>
                          </a:solidFill>
                          <a:latin typeface="Arial"/>
                          <a:cs typeface="Arial"/>
                        </a:rPr>
                        <a:t>Total</a:t>
                      </a:r>
                    </a:p>
                  </a:txBody>
                  <a:tcPr marL="64851" marR="64851" marT="32426" marB="32426" anchor="ctr">
                    <a:lnL w="12700" cmpd="sng">
                      <a:noFill/>
                    </a:lnL>
                    <a:lnR>
                      <a:noFill/>
                    </a:lnR>
                    <a:lnT w="12700" cmpd="sng">
                      <a:noFill/>
                    </a:lnT>
                    <a:lnB w="12700" cmpd="sng">
                      <a:noFill/>
                    </a:lnB>
                    <a:lnTlToBr w="12700" cmpd="sng">
                      <a:noFill/>
                      <a:prstDash val="solid"/>
                    </a:lnTlToBr>
                    <a:lnBlToTr w="12700" cmpd="sng">
                      <a:noFill/>
                      <a:prstDash val="solid"/>
                    </a:lnBlToTr>
                    <a:solidFill>
                      <a:srgbClr val="4EC5D8"/>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b="1" kern="1200" baseline="0" smtClean="0">
                          <a:solidFill>
                            <a:schemeClr val="bg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4EC5D8"/>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b="1" kern="1200" baseline="0" dirty="0" smtClean="0">
                          <a:solidFill>
                            <a:schemeClr val="bg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4EC5D8"/>
                    </a:solidFill>
                  </a:tcPr>
                </a:tc>
              </a:tr>
            </a:tbl>
          </a:graphicData>
        </a:graphic>
      </p:graphicFrame>
      <p:sp>
        <p:nvSpPr>
          <p:cNvPr id="12" name="TextBox 11"/>
          <p:cNvSpPr txBox="1"/>
          <p:nvPr/>
        </p:nvSpPr>
        <p:spPr>
          <a:xfrm>
            <a:off x="627429" y="7033684"/>
            <a:ext cx="360000" cy="184666"/>
          </a:xfrm>
          <a:prstGeom prst="rect">
            <a:avLst/>
          </a:prstGeom>
          <a:noFill/>
          <a:ln>
            <a:solidFill>
              <a:schemeClr val="bg1"/>
            </a:solidFill>
          </a:ln>
        </p:spPr>
        <p:txBody>
          <a:bodyPr wrap="square" rtlCol="0">
            <a:spAutoFit/>
          </a:bodyPr>
          <a:lstStyle/>
          <a:p>
            <a:pPr algn="ctr"/>
            <a:fld id="{4D2925A6-DC60-104F-BAB5-0CD70C5B698C}" type="slidenum">
              <a:rPr lang="en-US" sz="600" smtClean="0">
                <a:ln w="3175" cap="flat" cmpd="sng" algn="ctr">
                  <a:solidFill>
                    <a:schemeClr val="bg1"/>
                  </a:solidFill>
                  <a:prstDash val="solid"/>
                  <a:round/>
                  <a:headEnd type="none" w="med" len="med"/>
                  <a:tailEnd type="none" w="med" len="med"/>
                </a:ln>
                <a:noFill/>
                <a:latin typeface="Arial"/>
                <a:cs typeface="Arial"/>
              </a:rPr>
              <a:pPr algn="ctr"/>
              <a:t>16</a:t>
            </a:fld>
            <a:endParaRPr lang="en-US" sz="600">
              <a:ln w="3175" cap="flat" cmpd="sng" algn="ctr">
                <a:solidFill>
                  <a:schemeClr val="bg1"/>
                </a:solidFill>
                <a:prstDash val="solid"/>
                <a:round/>
                <a:headEnd type="none" w="med" len="med"/>
                <a:tailEnd type="none" w="med" len="med"/>
              </a:ln>
              <a:noFill/>
              <a:latin typeface="Arial"/>
              <a:cs typeface="Arial"/>
            </a:endParaRPr>
          </a:p>
        </p:txBody>
      </p:sp>
      <p:sp>
        <p:nvSpPr>
          <p:cNvPr id="9" name="Rectangle 8"/>
          <p:cNvSpPr>
            <a:spLocks/>
          </p:cNvSpPr>
          <p:nvPr/>
        </p:nvSpPr>
        <p:spPr>
          <a:xfrm>
            <a:off x="3808077" y="1422292"/>
            <a:ext cx="6345507" cy="5203780"/>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a:t>   </a:t>
            </a:r>
          </a:p>
        </p:txBody>
      </p:sp>
      <p:sp>
        <p:nvSpPr>
          <p:cNvPr id="10" name="Rectangle 9"/>
          <p:cNvSpPr/>
          <p:nvPr/>
        </p:nvSpPr>
        <p:spPr>
          <a:xfrm>
            <a:off x="3808076" y="1422292"/>
            <a:ext cx="6345509" cy="108000"/>
          </a:xfrm>
          <a:prstGeom prst="rect">
            <a:avLst/>
          </a:prstGeom>
          <a:solidFill>
            <a:srgbClr val="4EC5D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extBox 3"/>
          <p:cNvSpPr txBox="1"/>
          <p:nvPr/>
        </p:nvSpPr>
        <p:spPr>
          <a:xfrm>
            <a:off x="900000" y="488418"/>
            <a:ext cx="7156704" cy="461665"/>
          </a:xfrm>
          <a:prstGeom prst="rect">
            <a:avLst/>
          </a:prstGeom>
          <a:noFill/>
        </p:spPr>
        <p:txBody>
          <a:bodyPr wrap="square" lIns="0" tIns="0" rIns="0" bIns="0" rtlCol="0">
            <a:spAutoFit/>
          </a:bodyPr>
          <a:lstStyle/>
          <a:p>
            <a:r>
              <a:rPr lang="en-US" sz="3000" b="1" spc="-100" smtClean="0">
                <a:solidFill>
                  <a:srgbClr val="00234B"/>
                </a:solidFill>
                <a:latin typeface="Arial"/>
                <a:cs typeface="Arial"/>
              </a:rPr>
              <a:t>Table page option 3</a:t>
            </a:r>
            <a:endParaRPr lang="en-US" sz="3000" b="1" spc="-100" dirty="0">
              <a:solidFill>
                <a:srgbClr val="00234B"/>
              </a:solidFill>
              <a:latin typeface="Arial"/>
              <a:cs typeface="Arial"/>
            </a:endParaRPr>
          </a:p>
        </p:txBody>
      </p:sp>
      <p:sp>
        <p:nvSpPr>
          <p:cNvPr id="5" name="TextBox 4"/>
          <p:cNvSpPr txBox="1"/>
          <p:nvPr/>
        </p:nvSpPr>
        <p:spPr>
          <a:xfrm>
            <a:off x="900000" y="1406373"/>
            <a:ext cx="3060000" cy="422428"/>
          </a:xfrm>
          <a:prstGeom prst="rect">
            <a:avLst/>
          </a:prstGeom>
          <a:noFill/>
        </p:spPr>
        <p:txBody>
          <a:bodyPr wrap="square" lIns="91417" tIns="45709" rIns="91417" bIns="45709" rtlCol="0">
            <a:noAutofit/>
          </a:bodyPr>
          <a:lstStyle/>
          <a:p>
            <a:pPr>
              <a:spcAft>
                <a:spcPts val="600"/>
              </a:spcAft>
            </a:pPr>
            <a:r>
              <a:rPr lang="en-US" sz="1200" b="1" smtClean="0">
                <a:solidFill>
                  <a:srgbClr val="4EC5D8"/>
                </a:solidFill>
                <a:latin typeface="Arial"/>
                <a:cs typeface="Arial"/>
              </a:rPr>
              <a:t>Sub Heading</a:t>
            </a:r>
          </a:p>
          <a:p>
            <a:pPr>
              <a:spcAft>
                <a:spcPts val="600"/>
              </a:spcAft>
            </a:pPr>
            <a:endParaRPr lang="en-US" sz="1200" b="1" dirty="0">
              <a:solidFill>
                <a:srgbClr val="4EC5D8"/>
              </a:solidFill>
              <a:latin typeface="Arial"/>
              <a:cs typeface="Arial"/>
            </a:endParaRPr>
          </a:p>
        </p:txBody>
      </p:sp>
      <p:sp>
        <p:nvSpPr>
          <p:cNvPr id="7" name="TextBox 6"/>
          <p:cNvSpPr txBox="1"/>
          <p:nvPr/>
        </p:nvSpPr>
        <p:spPr>
          <a:xfrm>
            <a:off x="544877" y="2028825"/>
            <a:ext cx="3060000" cy="422428"/>
          </a:xfrm>
          <a:prstGeom prst="rect">
            <a:avLst/>
          </a:prstGeom>
          <a:noFill/>
        </p:spPr>
        <p:txBody>
          <a:bodyPr wrap="square" lIns="91417" tIns="45709" rIns="91417" bIns="45709" rtlCol="0">
            <a:noAutofit/>
          </a:bodyPr>
          <a:lstStyle/>
          <a:p>
            <a:pPr>
              <a:spcAft>
                <a:spcPts val="600"/>
              </a:spcAft>
            </a:pPr>
            <a:endParaRPr lang="en-US" sz="1200" b="1" dirty="0">
              <a:solidFill>
                <a:srgbClr val="042444"/>
              </a:solidFill>
              <a:latin typeface="Arial"/>
              <a:cs typeface="Arial"/>
            </a:endParaRPr>
          </a:p>
        </p:txBody>
      </p:sp>
      <p:graphicFrame>
        <p:nvGraphicFramePr>
          <p:cNvPr id="8" name="Table 7"/>
          <p:cNvGraphicFramePr>
            <a:graphicFrameLocks noGrp="1"/>
          </p:cNvGraphicFramePr>
          <p:nvPr>
            <p:extLst>
              <p:ext uri="{D42A27DB-BD31-4B8C-83A1-F6EECF244321}">
                <p14:modId xmlns:p14="http://schemas.microsoft.com/office/powerpoint/2010/main" xmlns:p="http://schemas.openxmlformats.org/presentationml/2006/main" xmlns:r="http://schemas.openxmlformats.org/officeDocument/2006/relationships" xmlns:a="http://schemas.openxmlformats.org/drawingml/2006/main" xmlns="" val="1627613665"/>
              </p:ext>
            </p:extLst>
          </p:nvPr>
        </p:nvGraphicFramePr>
        <p:xfrm>
          <a:off x="900000" y="1727200"/>
          <a:ext cx="5760000" cy="3910536"/>
        </p:xfrm>
        <a:graphic>
          <a:graphicData uri="http://schemas.openxmlformats.org/drawingml/2006/table">
            <a:tbl>
              <a:tblPr firstRow="1" bandRow="1">
                <a:tableStyleId>{FABFCF23-3B69-468F-B69F-88F6DE6A72F2}</a:tableStyleId>
              </a:tblPr>
              <a:tblGrid>
                <a:gridCol w="1548642"/>
                <a:gridCol w="1403786"/>
                <a:gridCol w="1403786"/>
                <a:gridCol w="1403786"/>
              </a:tblGrid>
              <a:tr h="113568">
                <a:tc>
                  <a:txBody>
                    <a:bodyPr/>
                    <a:lstStyle/>
                    <a:p>
                      <a:r>
                        <a:rPr lang="en-US" sz="1000" baseline="0" smtClean="0">
                          <a:latin typeface="Arial"/>
                          <a:cs typeface="Arial"/>
                        </a:rPr>
                        <a:t>Heading</a:t>
                      </a:r>
                      <a:endParaRPr lang="en-US" sz="1000" baseline="0">
                        <a:latin typeface="Arial"/>
                        <a:cs typeface="Arial"/>
                      </a:endParaRPr>
                    </a:p>
                  </a:txBody>
                  <a:tcPr marL="64851" marR="64851" marT="32426" marB="32426" anchor="ctr">
                    <a:lnL w="12700" cmpd="sng">
                      <a:noFill/>
                    </a:lnL>
                    <a:lnR>
                      <a:noFill/>
                    </a:lnR>
                    <a:lnT w="12700" cmpd="sng">
                      <a:noFill/>
                    </a:lnT>
                    <a:lnB w="12700" cmpd="sng">
                      <a:noFill/>
                    </a:lnB>
                    <a:lnTlToBr w="12700" cmpd="sng">
                      <a:noFill/>
                      <a:prstDash val="solid"/>
                    </a:lnTlToBr>
                    <a:lnBlToTr w="12700" cmpd="sng">
                      <a:noFill/>
                      <a:prstDash val="solid"/>
                    </a:lnBlToTr>
                    <a:solidFill>
                      <a:srgbClr val="00234B"/>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baseline="0" smtClean="0">
                          <a:latin typeface="Arial"/>
                          <a:cs typeface="Arial"/>
                        </a:rPr>
                        <a:t>Heading</a:t>
                      </a:r>
                      <a:endParaRPr lang="en-US" sz="1000" b="1" u="none" kern="1200" baseline="30000" smtClean="0">
                        <a:solidFill>
                          <a:schemeClr val="lt1"/>
                        </a:solidFill>
                        <a:latin typeface="+mn-lt"/>
                        <a:ea typeface="+mn-ea"/>
                        <a:cs typeface="+mn-cs"/>
                      </a:endParaRP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00234B"/>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baseline="0" smtClean="0">
                          <a:latin typeface="Arial"/>
                          <a:cs typeface="Arial"/>
                        </a:rPr>
                        <a:t>Heading</a:t>
                      </a:r>
                      <a:endParaRPr lang="en-US" sz="1000" b="1" u="none" kern="1200" baseline="30000" smtClean="0">
                        <a:solidFill>
                          <a:schemeClr val="lt1"/>
                        </a:solidFill>
                        <a:latin typeface="+mn-lt"/>
                        <a:ea typeface="+mn-ea"/>
                        <a:cs typeface="+mn-cs"/>
                      </a:endParaRP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00234B"/>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baseline="0" dirty="0" smtClean="0">
                          <a:latin typeface="Arial"/>
                          <a:cs typeface="Arial"/>
                        </a:rPr>
                        <a:t>Heading</a:t>
                      </a:r>
                      <a:endParaRPr lang="en-US" sz="1000" b="1" u="none" kern="1200" baseline="30000" dirty="0" smtClean="0">
                        <a:solidFill>
                          <a:schemeClr val="lt1"/>
                        </a:solidFill>
                        <a:latin typeface="+mn-lt"/>
                        <a:ea typeface="+mn-ea"/>
                        <a:cs typeface="+mn-cs"/>
                      </a:endParaRP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00234B"/>
                    </a:solidFill>
                  </a:tcPr>
                </a:tc>
              </a:tr>
              <a:tr h="113568">
                <a:tc>
                  <a:txBody>
                    <a:bodyPr/>
                    <a:lstStyle/>
                    <a:p>
                      <a:r>
                        <a:rPr lang="en-US" sz="1000" smtClean="0">
                          <a:latin typeface="Arial"/>
                          <a:cs typeface="Arial"/>
                        </a:rPr>
                        <a:t>Content</a:t>
                      </a:r>
                    </a:p>
                  </a:txBody>
                  <a:tcPr marL="64851" marR="64851" marT="32426" marB="32426" anchor="ctr">
                    <a:lnL w="12700" cmpd="sng">
                      <a:noFill/>
                    </a:lnL>
                    <a:lnR>
                      <a:noFill/>
                    </a:lnR>
                    <a:lnT w="12700" cmpd="sng">
                      <a:noFill/>
                    </a:lnT>
                    <a:lnB w="12700" cmpd="sng">
                      <a:noFill/>
                    </a:lnB>
                    <a:lnTlToBr w="12700" cmpd="sng">
                      <a:noFill/>
                      <a:prstDash val="solid"/>
                    </a:lnTlToBr>
                    <a:lnBlToTr w="12700" cmpd="sng">
                      <a:noFill/>
                      <a:prstDash val="solid"/>
                    </a:lnBlToTr>
                    <a:solidFill>
                      <a:srgbClr val="F2F2F2"/>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F2F2F2"/>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F2F2F2"/>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dirty="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F2F2F2"/>
                    </a:solidFill>
                  </a:tcPr>
                </a:tc>
              </a:tr>
              <a:tr h="113568">
                <a:tc>
                  <a:txBody>
                    <a:bodyPr/>
                    <a:lstStyle/>
                    <a:p>
                      <a:pPr marL="0" marR="0" indent="0" algn="l" defTabSz="521437" rtl="0" eaLnBrk="1" fontAlgn="auto" latinLnBrk="0" hangingPunct="1">
                        <a:lnSpc>
                          <a:spcPct val="100000"/>
                        </a:lnSpc>
                        <a:spcBef>
                          <a:spcPts val="0"/>
                        </a:spcBef>
                        <a:spcAft>
                          <a:spcPts val="0"/>
                        </a:spcAft>
                        <a:buClrTx/>
                        <a:buSzTx/>
                        <a:buFontTx/>
                        <a:buNone/>
                        <a:tabLst/>
                        <a:defRPr/>
                      </a:pPr>
                      <a:r>
                        <a:rPr lang="en-US" sz="1000" smtClean="0">
                          <a:latin typeface="Arial"/>
                          <a:cs typeface="Arial"/>
                        </a:rPr>
                        <a:t>Content</a:t>
                      </a:r>
                    </a:p>
                  </a:txBody>
                  <a:tcPr marL="64851" marR="64851" marT="32426" marB="32426" anchor="ctr">
                    <a:lnL w="12700" cmpd="sng">
                      <a:noFill/>
                    </a:lnL>
                    <a:lnR>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tcPr>
                </a:tc>
              </a:tr>
              <a:tr h="113568">
                <a:tc>
                  <a:txBody>
                    <a:bodyPr/>
                    <a:lstStyle/>
                    <a:p>
                      <a:pPr marL="0" marR="0" indent="0" algn="l" defTabSz="521437" rtl="0" eaLnBrk="1" fontAlgn="auto" latinLnBrk="0" hangingPunct="1">
                        <a:lnSpc>
                          <a:spcPct val="100000"/>
                        </a:lnSpc>
                        <a:spcBef>
                          <a:spcPts val="0"/>
                        </a:spcBef>
                        <a:spcAft>
                          <a:spcPts val="0"/>
                        </a:spcAft>
                        <a:buClrTx/>
                        <a:buSzTx/>
                        <a:buFontTx/>
                        <a:buNone/>
                        <a:tabLst/>
                        <a:defRPr/>
                      </a:pPr>
                      <a:r>
                        <a:rPr lang="en-US" sz="1000" smtClean="0">
                          <a:latin typeface="Arial"/>
                          <a:cs typeface="Arial"/>
                        </a:rPr>
                        <a:t>Content</a:t>
                      </a:r>
                    </a:p>
                  </a:txBody>
                  <a:tcPr marL="64851" marR="64851" marT="32426" marB="32426" anchor="ctr">
                    <a:lnL w="12700" cmpd="sng">
                      <a:noFill/>
                    </a:lnL>
                    <a:lnR>
                      <a:noFill/>
                    </a:lnR>
                    <a:lnT w="12700" cmpd="sng">
                      <a:noFill/>
                    </a:lnT>
                    <a:lnB w="12700" cmpd="sng">
                      <a:noFill/>
                    </a:lnB>
                    <a:lnTlToBr w="12700" cmpd="sng">
                      <a:noFill/>
                      <a:prstDash val="solid"/>
                    </a:lnTlToBr>
                    <a:lnBlToTr w="12700" cmpd="sng">
                      <a:noFill/>
                      <a:prstDash val="solid"/>
                    </a:lnBlToTr>
                    <a:solidFill>
                      <a:srgbClr val="F2F2F2"/>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F2F2F2"/>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F2F2F2"/>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dirty="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F2F2F2"/>
                    </a:solidFill>
                  </a:tcPr>
                </a:tc>
              </a:tr>
              <a:tr h="113568">
                <a:tc>
                  <a:txBody>
                    <a:bodyPr/>
                    <a:lstStyle/>
                    <a:p>
                      <a:pPr marL="0" marR="0" indent="0" algn="l" defTabSz="521437" rtl="0" eaLnBrk="1" fontAlgn="auto" latinLnBrk="0" hangingPunct="1">
                        <a:lnSpc>
                          <a:spcPct val="100000"/>
                        </a:lnSpc>
                        <a:spcBef>
                          <a:spcPts val="0"/>
                        </a:spcBef>
                        <a:spcAft>
                          <a:spcPts val="0"/>
                        </a:spcAft>
                        <a:buClrTx/>
                        <a:buSzTx/>
                        <a:buFontTx/>
                        <a:buNone/>
                        <a:tabLst/>
                        <a:defRPr/>
                      </a:pPr>
                      <a:r>
                        <a:rPr lang="en-US" sz="1000" smtClean="0">
                          <a:latin typeface="Arial"/>
                          <a:cs typeface="Arial"/>
                        </a:rPr>
                        <a:t>Content</a:t>
                      </a:r>
                    </a:p>
                  </a:txBody>
                  <a:tcPr marL="64851" marR="64851" marT="32426" marB="32426" anchor="ctr">
                    <a:lnL w="12700" cmpd="sng">
                      <a:noFill/>
                    </a:lnL>
                    <a:lnR>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tcPr>
                </a:tc>
              </a:tr>
              <a:tr h="113568">
                <a:tc>
                  <a:txBody>
                    <a:bodyPr/>
                    <a:lstStyle/>
                    <a:p>
                      <a:pPr marL="0" marR="0" indent="0" algn="l" defTabSz="521437" rtl="0" eaLnBrk="1" fontAlgn="auto" latinLnBrk="0" hangingPunct="1">
                        <a:lnSpc>
                          <a:spcPct val="100000"/>
                        </a:lnSpc>
                        <a:spcBef>
                          <a:spcPts val="0"/>
                        </a:spcBef>
                        <a:spcAft>
                          <a:spcPts val="0"/>
                        </a:spcAft>
                        <a:buClrTx/>
                        <a:buSzTx/>
                        <a:buFontTx/>
                        <a:buNone/>
                        <a:tabLst/>
                        <a:defRPr/>
                      </a:pPr>
                      <a:r>
                        <a:rPr lang="en-US" sz="1000" smtClean="0">
                          <a:latin typeface="Arial"/>
                          <a:cs typeface="Arial"/>
                        </a:rPr>
                        <a:t>Content</a:t>
                      </a:r>
                    </a:p>
                  </a:txBody>
                  <a:tcPr marL="64851" marR="64851" marT="32426" marB="32426" anchor="ctr">
                    <a:lnL w="12700" cmpd="sng">
                      <a:noFill/>
                    </a:lnL>
                    <a:lnR>
                      <a:noFill/>
                    </a:lnR>
                    <a:lnT w="12700" cmpd="sng">
                      <a:noFill/>
                    </a:lnT>
                    <a:lnB w="12700" cmpd="sng">
                      <a:noFill/>
                    </a:lnB>
                    <a:lnTlToBr w="12700" cmpd="sng">
                      <a:noFill/>
                      <a:prstDash val="solid"/>
                    </a:lnTlToBr>
                    <a:lnBlToTr w="12700" cmpd="sng">
                      <a:noFill/>
                      <a:prstDash val="solid"/>
                    </a:lnBlToTr>
                    <a:solidFill>
                      <a:srgbClr val="F2F2F2"/>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F2F2F2"/>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F2F2F2"/>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dirty="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F2F2F2"/>
                    </a:solidFill>
                  </a:tcPr>
                </a:tc>
              </a:tr>
              <a:tr h="113568">
                <a:tc>
                  <a:txBody>
                    <a:bodyPr/>
                    <a:lstStyle/>
                    <a:p>
                      <a:pPr marL="0" marR="0" indent="0" algn="l" defTabSz="521437" rtl="0" eaLnBrk="1" fontAlgn="auto" latinLnBrk="0" hangingPunct="1">
                        <a:lnSpc>
                          <a:spcPct val="100000"/>
                        </a:lnSpc>
                        <a:spcBef>
                          <a:spcPts val="0"/>
                        </a:spcBef>
                        <a:spcAft>
                          <a:spcPts val="0"/>
                        </a:spcAft>
                        <a:buClrTx/>
                        <a:buSzTx/>
                        <a:buFontTx/>
                        <a:buNone/>
                        <a:tabLst/>
                        <a:defRPr/>
                      </a:pPr>
                      <a:r>
                        <a:rPr lang="en-US" sz="1000" smtClean="0">
                          <a:latin typeface="Arial"/>
                          <a:cs typeface="Arial"/>
                        </a:rPr>
                        <a:t>Content</a:t>
                      </a:r>
                    </a:p>
                  </a:txBody>
                  <a:tcPr marL="64851" marR="64851" marT="32426" marB="32426" anchor="ctr">
                    <a:lnL w="12700" cmpd="sng">
                      <a:noFill/>
                    </a:lnL>
                    <a:lnR>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tcPr>
                </a:tc>
              </a:tr>
              <a:tr h="113568">
                <a:tc>
                  <a:txBody>
                    <a:bodyPr/>
                    <a:lstStyle/>
                    <a:p>
                      <a:r>
                        <a:rPr lang="en-US" sz="1000" smtClean="0">
                          <a:latin typeface="Arial"/>
                          <a:cs typeface="Arial"/>
                        </a:rPr>
                        <a:t>Content</a:t>
                      </a:r>
                      <a:endParaRPr lang="en-US" sz="1000">
                        <a:latin typeface="Arial"/>
                        <a:cs typeface="Arial"/>
                      </a:endParaRPr>
                    </a:p>
                  </a:txBody>
                  <a:tcPr marL="64851" marR="64851" marT="32426" marB="32426" anchor="ctr">
                    <a:lnL w="12700" cmpd="sng">
                      <a:noFill/>
                    </a:lnL>
                    <a:lnR>
                      <a:noFill/>
                    </a:lnR>
                    <a:lnT w="12700" cmpd="sng">
                      <a:noFill/>
                    </a:lnT>
                    <a:lnB w="12700" cmpd="sng">
                      <a:noFill/>
                    </a:lnB>
                    <a:lnTlToBr w="12700" cmpd="sng">
                      <a:noFill/>
                      <a:prstDash val="solid"/>
                    </a:lnTlToBr>
                    <a:lnBlToTr w="12700" cmpd="sng">
                      <a:noFill/>
                      <a:prstDash val="solid"/>
                    </a:lnBlToTr>
                    <a:solidFill>
                      <a:srgbClr val="F2F2F2"/>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F2F2F2"/>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F2F2F2"/>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dirty="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F2F2F2"/>
                    </a:solidFill>
                  </a:tcPr>
                </a:tc>
              </a:tr>
              <a:tr h="109370">
                <a:tc>
                  <a:txBody>
                    <a:bodyPr/>
                    <a:lstStyle/>
                    <a:p>
                      <a:pPr marL="0" marR="0" indent="0" algn="l" defTabSz="521437" rtl="0" eaLnBrk="1" fontAlgn="auto" latinLnBrk="0" hangingPunct="1">
                        <a:lnSpc>
                          <a:spcPct val="100000"/>
                        </a:lnSpc>
                        <a:spcBef>
                          <a:spcPts val="0"/>
                        </a:spcBef>
                        <a:spcAft>
                          <a:spcPts val="0"/>
                        </a:spcAft>
                        <a:buClrTx/>
                        <a:buSzTx/>
                        <a:buFontTx/>
                        <a:buNone/>
                        <a:tabLst/>
                        <a:defRPr/>
                      </a:pPr>
                      <a:r>
                        <a:rPr lang="en-US" sz="1000" smtClean="0">
                          <a:latin typeface="Arial"/>
                          <a:cs typeface="Arial"/>
                        </a:rPr>
                        <a:t>Content</a:t>
                      </a:r>
                    </a:p>
                  </a:txBody>
                  <a:tcPr marL="64851" marR="64851" marT="32426" marB="32426" anchor="ctr">
                    <a:lnL w="12700" cmpd="sng">
                      <a:noFill/>
                    </a:lnL>
                    <a:lnR>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tcPr>
                </a:tc>
              </a:tr>
              <a:tr h="113568">
                <a:tc>
                  <a:txBody>
                    <a:bodyPr/>
                    <a:lstStyle/>
                    <a:p>
                      <a:pPr marL="0" marR="0" indent="0" algn="l" defTabSz="521437" rtl="0" eaLnBrk="1" fontAlgn="auto" latinLnBrk="0" hangingPunct="1">
                        <a:lnSpc>
                          <a:spcPct val="100000"/>
                        </a:lnSpc>
                        <a:spcBef>
                          <a:spcPts val="0"/>
                        </a:spcBef>
                        <a:spcAft>
                          <a:spcPts val="0"/>
                        </a:spcAft>
                        <a:buClrTx/>
                        <a:buSzTx/>
                        <a:buFontTx/>
                        <a:buNone/>
                        <a:tabLst/>
                        <a:defRPr/>
                      </a:pPr>
                      <a:r>
                        <a:rPr lang="en-US" sz="1000" smtClean="0">
                          <a:latin typeface="Arial"/>
                          <a:cs typeface="Arial"/>
                        </a:rPr>
                        <a:t>Content</a:t>
                      </a:r>
                    </a:p>
                  </a:txBody>
                  <a:tcPr marL="64851" marR="64851" marT="32426" marB="32426" anchor="ctr">
                    <a:lnL w="12700" cmpd="sng">
                      <a:noFill/>
                    </a:lnL>
                    <a:lnR>
                      <a:noFill/>
                    </a:lnR>
                    <a:lnT w="12700" cmpd="sng">
                      <a:noFill/>
                    </a:lnT>
                    <a:lnB w="12700" cmpd="sng">
                      <a:noFill/>
                    </a:lnB>
                    <a:lnTlToBr w="12700" cmpd="sng">
                      <a:noFill/>
                      <a:prstDash val="solid"/>
                    </a:lnTlToBr>
                    <a:lnBlToTr w="12700" cmpd="sng">
                      <a:noFill/>
                      <a:prstDash val="solid"/>
                    </a:lnBlToTr>
                    <a:solidFill>
                      <a:srgbClr val="F2F2F2"/>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F2F2F2"/>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F2F2F2"/>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dirty="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F2F2F2"/>
                    </a:solidFill>
                  </a:tcPr>
                </a:tc>
              </a:tr>
              <a:tr h="113568">
                <a:tc>
                  <a:txBody>
                    <a:bodyPr/>
                    <a:lstStyle/>
                    <a:p>
                      <a:pPr marL="0" marR="0" indent="0" algn="l" defTabSz="521437" rtl="0" eaLnBrk="1" fontAlgn="auto" latinLnBrk="0" hangingPunct="1">
                        <a:lnSpc>
                          <a:spcPct val="100000"/>
                        </a:lnSpc>
                        <a:spcBef>
                          <a:spcPts val="0"/>
                        </a:spcBef>
                        <a:spcAft>
                          <a:spcPts val="0"/>
                        </a:spcAft>
                        <a:buClrTx/>
                        <a:buSzTx/>
                        <a:buFontTx/>
                        <a:buNone/>
                        <a:tabLst/>
                        <a:defRPr/>
                      </a:pPr>
                      <a:r>
                        <a:rPr lang="en-US" sz="1000" smtClean="0">
                          <a:latin typeface="Arial"/>
                          <a:cs typeface="Arial"/>
                        </a:rPr>
                        <a:t>Content</a:t>
                      </a:r>
                    </a:p>
                  </a:txBody>
                  <a:tcPr marL="64851" marR="64851" marT="32426" marB="32426" anchor="ctr">
                    <a:lnL w="12700" cmpd="sng">
                      <a:noFill/>
                    </a:lnL>
                    <a:lnR>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tcPr>
                </a:tc>
              </a:tr>
              <a:tr h="113568">
                <a:tc>
                  <a:txBody>
                    <a:bodyPr/>
                    <a:lstStyle/>
                    <a:p>
                      <a:pPr marL="0" marR="0" indent="0" algn="l" defTabSz="521437" rtl="0" eaLnBrk="1" fontAlgn="auto" latinLnBrk="0" hangingPunct="1">
                        <a:lnSpc>
                          <a:spcPct val="100000"/>
                        </a:lnSpc>
                        <a:spcBef>
                          <a:spcPts val="0"/>
                        </a:spcBef>
                        <a:spcAft>
                          <a:spcPts val="0"/>
                        </a:spcAft>
                        <a:buClrTx/>
                        <a:buSzTx/>
                        <a:buFontTx/>
                        <a:buNone/>
                        <a:tabLst/>
                        <a:defRPr/>
                      </a:pPr>
                      <a:r>
                        <a:rPr lang="en-US" sz="1000" smtClean="0">
                          <a:latin typeface="Arial"/>
                          <a:cs typeface="Arial"/>
                        </a:rPr>
                        <a:t>Content</a:t>
                      </a:r>
                    </a:p>
                  </a:txBody>
                  <a:tcPr marL="64851" marR="64851" marT="32426" marB="32426" anchor="ctr">
                    <a:lnL w="12700" cmpd="sng">
                      <a:noFill/>
                    </a:lnL>
                    <a:lnR>
                      <a:noFill/>
                    </a:lnR>
                    <a:lnT w="12700" cmpd="sng">
                      <a:noFill/>
                    </a:lnT>
                    <a:lnB w="12700" cmpd="sng">
                      <a:noFill/>
                    </a:lnB>
                    <a:lnTlToBr w="12700" cmpd="sng">
                      <a:noFill/>
                      <a:prstDash val="solid"/>
                    </a:lnTlToBr>
                    <a:lnBlToTr w="12700" cmpd="sng">
                      <a:noFill/>
                      <a:prstDash val="solid"/>
                    </a:lnBlToTr>
                    <a:solidFill>
                      <a:srgbClr val="F2F2F2"/>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F2F2F2"/>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F2F2F2"/>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dirty="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F2F2F2"/>
                    </a:solidFill>
                  </a:tcPr>
                </a:tc>
              </a:tr>
              <a:tr h="113568">
                <a:tc>
                  <a:txBody>
                    <a:bodyPr/>
                    <a:lstStyle/>
                    <a:p>
                      <a:pPr marL="0" marR="0" indent="0" algn="l" defTabSz="521437" rtl="0" eaLnBrk="1" fontAlgn="auto" latinLnBrk="0" hangingPunct="1">
                        <a:lnSpc>
                          <a:spcPct val="100000"/>
                        </a:lnSpc>
                        <a:spcBef>
                          <a:spcPts val="0"/>
                        </a:spcBef>
                        <a:spcAft>
                          <a:spcPts val="0"/>
                        </a:spcAft>
                        <a:buClrTx/>
                        <a:buSzTx/>
                        <a:buFontTx/>
                        <a:buNone/>
                        <a:tabLst/>
                        <a:defRPr/>
                      </a:pPr>
                      <a:r>
                        <a:rPr lang="en-US" sz="1000" smtClean="0">
                          <a:latin typeface="Arial"/>
                          <a:cs typeface="Arial"/>
                        </a:rPr>
                        <a:t>Content</a:t>
                      </a:r>
                    </a:p>
                  </a:txBody>
                  <a:tcPr marL="64851" marR="64851" marT="32426" marB="32426" anchor="ctr">
                    <a:lnL w="12700" cmpd="sng">
                      <a:noFill/>
                    </a:lnL>
                    <a:lnR>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tcPr>
                </a:tc>
              </a:tr>
              <a:tr h="113568">
                <a:tc>
                  <a:txBody>
                    <a:bodyPr/>
                    <a:lstStyle/>
                    <a:p>
                      <a:pPr marL="0" marR="0" indent="0" algn="l" defTabSz="521437" rtl="0" eaLnBrk="1" fontAlgn="auto" latinLnBrk="0" hangingPunct="1">
                        <a:lnSpc>
                          <a:spcPct val="100000"/>
                        </a:lnSpc>
                        <a:spcBef>
                          <a:spcPts val="0"/>
                        </a:spcBef>
                        <a:spcAft>
                          <a:spcPts val="0"/>
                        </a:spcAft>
                        <a:buClrTx/>
                        <a:buSzTx/>
                        <a:buFontTx/>
                        <a:buNone/>
                        <a:tabLst/>
                        <a:defRPr/>
                      </a:pPr>
                      <a:r>
                        <a:rPr lang="en-US" sz="1000" smtClean="0">
                          <a:latin typeface="Arial"/>
                          <a:cs typeface="Arial"/>
                        </a:rPr>
                        <a:t>Content</a:t>
                      </a:r>
                    </a:p>
                  </a:txBody>
                  <a:tcPr marL="64851" marR="64851" marT="32426" marB="32426" anchor="ctr">
                    <a:lnL w="12700" cmpd="sng">
                      <a:noFill/>
                    </a:lnL>
                    <a:lnR>
                      <a:noFill/>
                    </a:lnR>
                    <a:lnT w="12700" cmpd="sng">
                      <a:noFill/>
                    </a:lnT>
                    <a:lnB w="12700" cmpd="sng">
                      <a:noFill/>
                    </a:lnB>
                    <a:lnTlToBr w="12700" cmpd="sng">
                      <a:noFill/>
                      <a:prstDash val="solid"/>
                    </a:lnTlToBr>
                    <a:lnBlToTr w="12700" cmpd="sng">
                      <a:noFill/>
                      <a:prstDash val="solid"/>
                    </a:lnBlToTr>
                    <a:solidFill>
                      <a:srgbClr val="F2F2F2"/>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F2F2F2"/>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F2F2F2"/>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dirty="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F2F2F2"/>
                    </a:solidFill>
                  </a:tcPr>
                </a:tc>
              </a:tr>
              <a:tr h="113568">
                <a:tc>
                  <a:txBody>
                    <a:bodyPr/>
                    <a:lstStyle/>
                    <a:p>
                      <a:pPr marL="0" marR="0" indent="0" algn="l" defTabSz="521437" rtl="0" eaLnBrk="1" fontAlgn="auto" latinLnBrk="0" hangingPunct="1">
                        <a:lnSpc>
                          <a:spcPct val="100000"/>
                        </a:lnSpc>
                        <a:spcBef>
                          <a:spcPts val="0"/>
                        </a:spcBef>
                        <a:spcAft>
                          <a:spcPts val="0"/>
                        </a:spcAft>
                        <a:buClrTx/>
                        <a:buSzTx/>
                        <a:buFontTx/>
                        <a:buNone/>
                        <a:tabLst/>
                        <a:defRPr/>
                      </a:pPr>
                      <a:r>
                        <a:rPr lang="en-US" sz="1000" smtClean="0">
                          <a:latin typeface="Arial"/>
                          <a:cs typeface="Arial"/>
                        </a:rPr>
                        <a:t>Content</a:t>
                      </a:r>
                    </a:p>
                  </a:txBody>
                  <a:tcPr marL="64851" marR="64851" marT="32426" marB="32426" anchor="ctr">
                    <a:lnL w="12700" cmpd="sng">
                      <a:noFill/>
                    </a:lnL>
                    <a:lnR>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tcPr>
                </a:tc>
              </a:tr>
              <a:tr h="113568">
                <a:tc>
                  <a:txBody>
                    <a:bodyPr/>
                    <a:lstStyle/>
                    <a:p>
                      <a:pPr marL="0" marR="0" indent="0" algn="l" defTabSz="521437" rtl="0" eaLnBrk="1" fontAlgn="auto" latinLnBrk="0" hangingPunct="1">
                        <a:lnSpc>
                          <a:spcPct val="100000"/>
                        </a:lnSpc>
                        <a:spcBef>
                          <a:spcPts val="0"/>
                        </a:spcBef>
                        <a:spcAft>
                          <a:spcPts val="0"/>
                        </a:spcAft>
                        <a:buClrTx/>
                        <a:buSzTx/>
                        <a:buFontTx/>
                        <a:buNone/>
                        <a:tabLst/>
                        <a:defRPr/>
                      </a:pPr>
                      <a:r>
                        <a:rPr lang="en-US" sz="1000" smtClean="0">
                          <a:latin typeface="Arial"/>
                          <a:cs typeface="Arial"/>
                        </a:rPr>
                        <a:t>Content</a:t>
                      </a:r>
                    </a:p>
                  </a:txBody>
                  <a:tcPr marL="64851" marR="64851" marT="32426" marB="32426" anchor="ctr">
                    <a:lnL w="12700" cmpd="sng">
                      <a:noFill/>
                    </a:lnL>
                    <a:lnR>
                      <a:noFill/>
                    </a:lnR>
                    <a:lnT w="12700" cmpd="sng">
                      <a:noFill/>
                    </a:lnT>
                    <a:lnB w="12700" cmpd="sng">
                      <a:noFill/>
                    </a:lnB>
                    <a:lnTlToBr w="12700" cmpd="sng">
                      <a:noFill/>
                      <a:prstDash val="solid"/>
                    </a:lnTlToBr>
                    <a:lnBlToTr w="12700" cmpd="sng">
                      <a:noFill/>
                      <a:prstDash val="solid"/>
                    </a:lnBlToTr>
                    <a:solidFill>
                      <a:srgbClr val="F2F2F2"/>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F2F2F2"/>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F2F2F2"/>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dirty="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F2F2F2"/>
                    </a:solidFill>
                  </a:tcPr>
                </a:tc>
              </a:tr>
              <a:tr h="113568">
                <a:tc>
                  <a:txBody>
                    <a:bodyPr/>
                    <a:lstStyle/>
                    <a:p>
                      <a:pPr marL="0" marR="0" indent="0" algn="l" defTabSz="521437" rtl="0" eaLnBrk="1" fontAlgn="auto" latinLnBrk="0" hangingPunct="1">
                        <a:lnSpc>
                          <a:spcPct val="100000"/>
                        </a:lnSpc>
                        <a:spcBef>
                          <a:spcPts val="0"/>
                        </a:spcBef>
                        <a:spcAft>
                          <a:spcPts val="0"/>
                        </a:spcAft>
                        <a:buClrTx/>
                        <a:buSzTx/>
                        <a:buFontTx/>
                        <a:buNone/>
                        <a:tabLst/>
                        <a:defRPr/>
                      </a:pPr>
                      <a:r>
                        <a:rPr lang="en-US" sz="1000" smtClean="0">
                          <a:latin typeface="Arial"/>
                          <a:cs typeface="Arial"/>
                        </a:rPr>
                        <a:t>Content</a:t>
                      </a:r>
                    </a:p>
                  </a:txBody>
                  <a:tcPr marL="64851" marR="64851" marT="32426" marB="32426" anchor="ctr">
                    <a:lnL w="12700" cmpd="sng">
                      <a:noFill/>
                    </a:lnL>
                    <a:lnR>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tcPr>
                </a:tc>
              </a:tr>
              <a:tr h="0">
                <a:tc>
                  <a:txBody>
                    <a:bodyPr/>
                    <a:lstStyle/>
                    <a:p>
                      <a:pPr marL="0" marR="0" indent="0" algn="l" defTabSz="521437" rtl="0" eaLnBrk="1" fontAlgn="auto" latinLnBrk="0" hangingPunct="1">
                        <a:lnSpc>
                          <a:spcPct val="100000"/>
                        </a:lnSpc>
                        <a:spcBef>
                          <a:spcPts val="0"/>
                        </a:spcBef>
                        <a:spcAft>
                          <a:spcPts val="0"/>
                        </a:spcAft>
                        <a:buClrTx/>
                        <a:buSzTx/>
                        <a:buFontTx/>
                        <a:buNone/>
                        <a:tabLst/>
                        <a:defRPr/>
                      </a:pPr>
                      <a:r>
                        <a:rPr lang="en-US" sz="1000" baseline="0" smtClean="0">
                          <a:solidFill>
                            <a:schemeClr val="bg1"/>
                          </a:solidFill>
                          <a:latin typeface="Arial"/>
                          <a:cs typeface="Arial"/>
                        </a:rPr>
                        <a:t>Total</a:t>
                      </a:r>
                    </a:p>
                  </a:txBody>
                  <a:tcPr marL="64851" marR="64851" marT="32426" marB="32426" anchor="ctr">
                    <a:lnL w="12700" cmpd="sng">
                      <a:noFill/>
                    </a:lnL>
                    <a:lnR>
                      <a:noFill/>
                    </a:lnR>
                    <a:lnT w="12700" cmpd="sng">
                      <a:noFill/>
                    </a:lnT>
                    <a:lnB w="12700" cmpd="sng">
                      <a:noFill/>
                    </a:lnB>
                    <a:lnTlToBr w="12700" cmpd="sng">
                      <a:noFill/>
                      <a:prstDash val="solid"/>
                    </a:lnTlToBr>
                    <a:lnBlToTr w="12700" cmpd="sng">
                      <a:noFill/>
                      <a:prstDash val="solid"/>
                    </a:lnBlToTr>
                    <a:solidFill>
                      <a:srgbClr val="4EC5D8"/>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b="1" kern="1200" baseline="0" smtClean="0">
                          <a:solidFill>
                            <a:schemeClr val="bg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4EC5D8"/>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b="1" kern="1200" baseline="0" smtClean="0">
                          <a:solidFill>
                            <a:schemeClr val="bg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4EC5D8"/>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b="1" kern="1200" baseline="0" dirty="0" smtClean="0">
                          <a:solidFill>
                            <a:schemeClr val="bg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4EC5D8"/>
                    </a:solidFill>
                  </a:tcPr>
                </a:tc>
              </a:tr>
            </a:tbl>
          </a:graphicData>
        </a:graphic>
      </p:graphicFrame>
      <p:sp>
        <p:nvSpPr>
          <p:cNvPr id="14" name="TextBox 13"/>
          <p:cNvSpPr txBox="1"/>
          <p:nvPr/>
        </p:nvSpPr>
        <p:spPr>
          <a:xfrm>
            <a:off x="627429" y="7033684"/>
            <a:ext cx="360000" cy="184666"/>
          </a:xfrm>
          <a:prstGeom prst="rect">
            <a:avLst/>
          </a:prstGeom>
          <a:noFill/>
          <a:ln>
            <a:solidFill>
              <a:schemeClr val="bg1"/>
            </a:solidFill>
          </a:ln>
        </p:spPr>
        <p:txBody>
          <a:bodyPr wrap="square" rtlCol="0">
            <a:spAutoFit/>
          </a:bodyPr>
          <a:lstStyle/>
          <a:p>
            <a:pPr algn="ctr"/>
            <a:fld id="{4D2925A6-DC60-104F-BAB5-0CD70C5B698C}" type="slidenum">
              <a:rPr lang="en-US" sz="600" smtClean="0">
                <a:ln w="3175" cap="flat" cmpd="sng" algn="ctr">
                  <a:solidFill>
                    <a:schemeClr val="bg1"/>
                  </a:solidFill>
                  <a:prstDash val="solid"/>
                  <a:round/>
                  <a:headEnd type="none" w="med" len="med"/>
                  <a:tailEnd type="none" w="med" len="med"/>
                </a:ln>
                <a:noFill/>
                <a:latin typeface="Arial"/>
                <a:cs typeface="Arial"/>
              </a:rPr>
              <a:pPr algn="ctr"/>
              <a:t>17</a:t>
            </a:fld>
            <a:endParaRPr lang="en-US" sz="600">
              <a:ln w="3175" cap="flat" cmpd="sng" algn="ctr">
                <a:solidFill>
                  <a:schemeClr val="bg1"/>
                </a:solidFill>
                <a:prstDash val="solid"/>
                <a:round/>
                <a:headEnd type="none" w="med" len="med"/>
                <a:tailEnd type="none" w="med" len="med"/>
              </a:ln>
              <a:noFill/>
              <a:latin typeface="Arial"/>
              <a:cs typeface="Arial"/>
            </a:endParaRPr>
          </a:p>
        </p:txBody>
      </p:sp>
      <p:sp>
        <p:nvSpPr>
          <p:cNvPr id="10" name="Rectangle 9"/>
          <p:cNvSpPr>
            <a:spLocks/>
          </p:cNvSpPr>
          <p:nvPr/>
        </p:nvSpPr>
        <p:spPr>
          <a:xfrm>
            <a:off x="7092885" y="1422292"/>
            <a:ext cx="3060699" cy="2451253"/>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a:t>   </a:t>
            </a:r>
          </a:p>
        </p:txBody>
      </p:sp>
      <p:sp>
        <p:nvSpPr>
          <p:cNvPr id="11" name="Rectangle 10"/>
          <p:cNvSpPr>
            <a:spLocks/>
          </p:cNvSpPr>
          <p:nvPr/>
        </p:nvSpPr>
        <p:spPr>
          <a:xfrm>
            <a:off x="7092885" y="4190740"/>
            <a:ext cx="3060699" cy="2451253"/>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a:t>   </a:t>
            </a:r>
          </a:p>
        </p:txBody>
      </p:sp>
      <p:sp>
        <p:nvSpPr>
          <p:cNvPr id="12" name="Rectangle 11"/>
          <p:cNvSpPr/>
          <p:nvPr/>
        </p:nvSpPr>
        <p:spPr>
          <a:xfrm>
            <a:off x="7092885" y="4190740"/>
            <a:ext cx="3060700" cy="108000"/>
          </a:xfrm>
          <a:prstGeom prst="rect">
            <a:avLst/>
          </a:prstGeom>
          <a:solidFill>
            <a:srgbClr val="4EC5D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p:cNvSpPr/>
          <p:nvPr/>
        </p:nvSpPr>
        <p:spPr>
          <a:xfrm>
            <a:off x="7092885" y="1422292"/>
            <a:ext cx="3060700" cy="108000"/>
          </a:xfrm>
          <a:prstGeom prst="rect">
            <a:avLst/>
          </a:prstGeom>
          <a:solidFill>
            <a:srgbClr val="4EC5D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extBox 3"/>
          <p:cNvSpPr txBox="1"/>
          <p:nvPr/>
        </p:nvSpPr>
        <p:spPr>
          <a:xfrm>
            <a:off x="900000" y="488418"/>
            <a:ext cx="7156704" cy="461665"/>
          </a:xfrm>
          <a:prstGeom prst="rect">
            <a:avLst/>
          </a:prstGeom>
          <a:noFill/>
        </p:spPr>
        <p:txBody>
          <a:bodyPr wrap="square" lIns="0" tIns="0" rIns="0" bIns="0" rtlCol="0">
            <a:spAutoFit/>
          </a:bodyPr>
          <a:lstStyle/>
          <a:p>
            <a:r>
              <a:rPr lang="en-US" sz="3000" b="1" spc="-100" smtClean="0">
                <a:solidFill>
                  <a:srgbClr val="00234B"/>
                </a:solidFill>
                <a:latin typeface="Arial"/>
                <a:cs typeface="Arial"/>
              </a:rPr>
              <a:t>Table page option 4</a:t>
            </a:r>
            <a:endParaRPr lang="en-US" sz="3000" b="1" spc="-100" dirty="0">
              <a:solidFill>
                <a:srgbClr val="00234B"/>
              </a:solidFill>
              <a:latin typeface="Arial"/>
              <a:cs typeface="Arial"/>
            </a:endParaRPr>
          </a:p>
        </p:txBody>
      </p:sp>
      <p:sp>
        <p:nvSpPr>
          <p:cNvPr id="5" name="TextBox 4"/>
          <p:cNvSpPr txBox="1"/>
          <p:nvPr/>
        </p:nvSpPr>
        <p:spPr>
          <a:xfrm>
            <a:off x="900000" y="1406373"/>
            <a:ext cx="3060000" cy="422428"/>
          </a:xfrm>
          <a:prstGeom prst="rect">
            <a:avLst/>
          </a:prstGeom>
          <a:noFill/>
        </p:spPr>
        <p:txBody>
          <a:bodyPr wrap="square" lIns="91417" tIns="45709" rIns="91417" bIns="45709" rtlCol="0">
            <a:noAutofit/>
          </a:bodyPr>
          <a:lstStyle/>
          <a:p>
            <a:pPr>
              <a:spcAft>
                <a:spcPts val="600"/>
              </a:spcAft>
            </a:pPr>
            <a:r>
              <a:rPr lang="en-US" sz="1200" b="1" smtClean="0">
                <a:solidFill>
                  <a:srgbClr val="4EC5D8"/>
                </a:solidFill>
                <a:latin typeface="Arial"/>
                <a:cs typeface="Arial"/>
              </a:rPr>
              <a:t>Sub Heading</a:t>
            </a:r>
          </a:p>
          <a:p>
            <a:pPr>
              <a:spcAft>
                <a:spcPts val="600"/>
              </a:spcAft>
            </a:pPr>
            <a:endParaRPr lang="en-US" sz="1200" b="1" dirty="0">
              <a:solidFill>
                <a:srgbClr val="042444"/>
              </a:solidFill>
              <a:latin typeface="Arial"/>
              <a:cs typeface="Arial"/>
            </a:endParaRPr>
          </a:p>
        </p:txBody>
      </p:sp>
      <p:sp>
        <p:nvSpPr>
          <p:cNvPr id="7" name="TextBox 6"/>
          <p:cNvSpPr txBox="1"/>
          <p:nvPr/>
        </p:nvSpPr>
        <p:spPr>
          <a:xfrm>
            <a:off x="544877" y="2028825"/>
            <a:ext cx="3060000" cy="422428"/>
          </a:xfrm>
          <a:prstGeom prst="rect">
            <a:avLst/>
          </a:prstGeom>
          <a:noFill/>
        </p:spPr>
        <p:txBody>
          <a:bodyPr wrap="square" lIns="91417" tIns="45709" rIns="91417" bIns="45709" rtlCol="0">
            <a:noAutofit/>
          </a:bodyPr>
          <a:lstStyle/>
          <a:p>
            <a:pPr>
              <a:spcAft>
                <a:spcPts val="600"/>
              </a:spcAft>
            </a:pPr>
            <a:endParaRPr lang="en-US" sz="1200" b="1" dirty="0">
              <a:solidFill>
                <a:srgbClr val="042444"/>
              </a:solidFill>
              <a:latin typeface="Arial"/>
              <a:cs typeface="Arial"/>
            </a:endParaRPr>
          </a:p>
        </p:txBody>
      </p:sp>
      <p:graphicFrame>
        <p:nvGraphicFramePr>
          <p:cNvPr id="8" name="Table 7"/>
          <p:cNvGraphicFramePr>
            <a:graphicFrameLocks noGrp="1"/>
          </p:cNvGraphicFramePr>
          <p:nvPr>
            <p:extLst>
              <p:ext uri="{D42A27DB-BD31-4B8C-83A1-F6EECF244321}">
                <p14:modId xmlns:p14="http://schemas.microsoft.com/office/powerpoint/2010/main" xmlns:p="http://schemas.openxmlformats.org/presentationml/2006/main" xmlns:r="http://schemas.openxmlformats.org/officeDocument/2006/relationships" xmlns:a="http://schemas.openxmlformats.org/drawingml/2006/main" xmlns="" val="483204311"/>
              </p:ext>
            </p:extLst>
          </p:nvPr>
        </p:nvGraphicFramePr>
        <p:xfrm>
          <a:off x="900000" y="1727200"/>
          <a:ext cx="5759999" cy="3910536"/>
        </p:xfrm>
        <a:graphic>
          <a:graphicData uri="http://schemas.openxmlformats.org/drawingml/2006/table">
            <a:tbl>
              <a:tblPr firstRow="1" bandRow="1">
                <a:tableStyleId>{FABFCF23-3B69-468F-B69F-88F6DE6A72F2}</a:tableStyleId>
              </a:tblPr>
              <a:tblGrid>
                <a:gridCol w="1245175"/>
                <a:gridCol w="1128706"/>
                <a:gridCol w="1128706"/>
                <a:gridCol w="1128706"/>
                <a:gridCol w="1128706"/>
              </a:tblGrid>
              <a:tr h="113526">
                <a:tc>
                  <a:txBody>
                    <a:bodyPr/>
                    <a:lstStyle/>
                    <a:p>
                      <a:r>
                        <a:rPr lang="en-US" sz="1000" baseline="0" smtClean="0">
                          <a:latin typeface="Arial"/>
                          <a:cs typeface="Arial"/>
                        </a:rPr>
                        <a:t>Heading</a:t>
                      </a:r>
                      <a:endParaRPr lang="en-US" sz="1000" baseline="0">
                        <a:latin typeface="Arial"/>
                        <a:cs typeface="Arial"/>
                      </a:endParaRPr>
                    </a:p>
                  </a:txBody>
                  <a:tcPr marL="64851" marR="64851" marT="32426" marB="32426" anchor="ctr">
                    <a:lnL w="12700" cmpd="sng">
                      <a:noFill/>
                    </a:lnL>
                    <a:lnR>
                      <a:noFill/>
                    </a:lnR>
                    <a:lnT w="12700" cmpd="sng">
                      <a:noFill/>
                    </a:lnT>
                    <a:lnB w="12700" cmpd="sng">
                      <a:noFill/>
                    </a:lnB>
                    <a:lnTlToBr w="12700" cmpd="sng">
                      <a:noFill/>
                      <a:prstDash val="solid"/>
                    </a:lnTlToBr>
                    <a:lnBlToTr w="12700" cmpd="sng">
                      <a:noFill/>
                      <a:prstDash val="solid"/>
                    </a:lnBlToTr>
                    <a:solidFill>
                      <a:srgbClr val="00234B"/>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baseline="0" smtClean="0">
                          <a:latin typeface="Arial"/>
                          <a:cs typeface="Arial"/>
                        </a:rPr>
                        <a:t>Heading</a:t>
                      </a:r>
                      <a:endParaRPr lang="en-US" sz="1000" b="1" u="none" kern="1200" baseline="30000" smtClean="0">
                        <a:solidFill>
                          <a:schemeClr val="lt1"/>
                        </a:solidFill>
                        <a:latin typeface="+mn-lt"/>
                        <a:ea typeface="+mn-ea"/>
                        <a:cs typeface="+mn-cs"/>
                      </a:endParaRP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00234B"/>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baseline="0" smtClean="0">
                          <a:latin typeface="Arial"/>
                          <a:cs typeface="Arial"/>
                        </a:rPr>
                        <a:t>Heading</a:t>
                      </a:r>
                      <a:endParaRPr lang="en-US" sz="1000" b="1" u="none" kern="1200" baseline="30000" smtClean="0">
                        <a:solidFill>
                          <a:schemeClr val="lt1"/>
                        </a:solidFill>
                        <a:latin typeface="+mn-lt"/>
                        <a:ea typeface="+mn-ea"/>
                        <a:cs typeface="+mn-cs"/>
                      </a:endParaRP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00234B"/>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baseline="0" smtClean="0">
                          <a:latin typeface="Arial"/>
                          <a:cs typeface="Arial"/>
                        </a:rPr>
                        <a:t>Heading</a:t>
                      </a:r>
                      <a:endParaRPr lang="en-US" sz="1000" b="1" u="none" kern="1200" baseline="30000" smtClean="0">
                        <a:solidFill>
                          <a:schemeClr val="lt1"/>
                        </a:solidFill>
                        <a:latin typeface="+mn-lt"/>
                        <a:ea typeface="+mn-ea"/>
                        <a:cs typeface="+mn-cs"/>
                      </a:endParaRP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00234B"/>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baseline="0" dirty="0" smtClean="0">
                          <a:latin typeface="Arial"/>
                          <a:cs typeface="Arial"/>
                        </a:rPr>
                        <a:t>Heading</a:t>
                      </a:r>
                      <a:endParaRPr lang="en-US" sz="1000" b="1" u="none" kern="1200" baseline="30000" dirty="0" smtClean="0">
                        <a:solidFill>
                          <a:schemeClr val="lt1"/>
                        </a:solidFill>
                        <a:latin typeface="+mn-lt"/>
                        <a:ea typeface="+mn-ea"/>
                        <a:cs typeface="+mn-cs"/>
                      </a:endParaRP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00234B"/>
                    </a:solidFill>
                  </a:tcPr>
                </a:tc>
              </a:tr>
              <a:tr h="113526">
                <a:tc>
                  <a:txBody>
                    <a:bodyPr/>
                    <a:lstStyle/>
                    <a:p>
                      <a:r>
                        <a:rPr lang="en-US" sz="1000" smtClean="0">
                          <a:latin typeface="Arial"/>
                          <a:cs typeface="Arial"/>
                        </a:rPr>
                        <a:t>Content</a:t>
                      </a:r>
                    </a:p>
                  </a:txBody>
                  <a:tcPr marL="64851" marR="64851" marT="32426" marB="32426" anchor="ctr">
                    <a:lnL w="12700" cmpd="sng">
                      <a:noFill/>
                    </a:lnL>
                    <a:lnR>
                      <a:noFill/>
                    </a:lnR>
                    <a:lnT w="12700" cmpd="sng">
                      <a:noFill/>
                    </a:lnT>
                    <a:lnB w="12700" cmpd="sng">
                      <a:noFill/>
                    </a:lnB>
                    <a:lnTlToBr w="12700" cmpd="sng">
                      <a:noFill/>
                      <a:prstDash val="solid"/>
                    </a:lnTlToBr>
                    <a:lnBlToTr w="12700" cmpd="sng">
                      <a:noFill/>
                      <a:prstDash val="solid"/>
                    </a:lnBlToTr>
                    <a:solidFill>
                      <a:srgbClr val="F2F2F2"/>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F2F2F2"/>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F2F2F2"/>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F2F2F2"/>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dirty="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F2F2F2"/>
                    </a:solidFill>
                  </a:tcPr>
                </a:tc>
              </a:tr>
              <a:tr h="113526">
                <a:tc>
                  <a:txBody>
                    <a:bodyPr/>
                    <a:lstStyle/>
                    <a:p>
                      <a:pPr marL="0" marR="0" indent="0" algn="l" defTabSz="521437" rtl="0" eaLnBrk="1" fontAlgn="auto" latinLnBrk="0" hangingPunct="1">
                        <a:lnSpc>
                          <a:spcPct val="100000"/>
                        </a:lnSpc>
                        <a:spcBef>
                          <a:spcPts val="0"/>
                        </a:spcBef>
                        <a:spcAft>
                          <a:spcPts val="0"/>
                        </a:spcAft>
                        <a:buClrTx/>
                        <a:buSzTx/>
                        <a:buFontTx/>
                        <a:buNone/>
                        <a:tabLst/>
                        <a:defRPr/>
                      </a:pPr>
                      <a:r>
                        <a:rPr lang="en-US" sz="1000" smtClean="0">
                          <a:latin typeface="Arial"/>
                          <a:cs typeface="Arial"/>
                        </a:rPr>
                        <a:t>Content</a:t>
                      </a:r>
                    </a:p>
                  </a:txBody>
                  <a:tcPr marL="64851" marR="64851" marT="32426" marB="32426" anchor="ctr">
                    <a:lnL w="12700" cmpd="sng">
                      <a:noFill/>
                    </a:lnL>
                    <a:lnR>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tcPr>
                </a:tc>
              </a:tr>
              <a:tr h="113526">
                <a:tc>
                  <a:txBody>
                    <a:bodyPr/>
                    <a:lstStyle/>
                    <a:p>
                      <a:pPr marL="0" marR="0" indent="0" algn="l" defTabSz="521437" rtl="0" eaLnBrk="1" fontAlgn="auto" latinLnBrk="0" hangingPunct="1">
                        <a:lnSpc>
                          <a:spcPct val="100000"/>
                        </a:lnSpc>
                        <a:spcBef>
                          <a:spcPts val="0"/>
                        </a:spcBef>
                        <a:spcAft>
                          <a:spcPts val="0"/>
                        </a:spcAft>
                        <a:buClrTx/>
                        <a:buSzTx/>
                        <a:buFontTx/>
                        <a:buNone/>
                        <a:tabLst/>
                        <a:defRPr/>
                      </a:pPr>
                      <a:r>
                        <a:rPr lang="en-US" sz="1000" smtClean="0">
                          <a:latin typeface="Arial"/>
                          <a:cs typeface="Arial"/>
                        </a:rPr>
                        <a:t>Content</a:t>
                      </a:r>
                    </a:p>
                  </a:txBody>
                  <a:tcPr marL="64851" marR="64851" marT="32426" marB="32426" anchor="ctr">
                    <a:lnL w="12700" cmpd="sng">
                      <a:noFill/>
                    </a:lnL>
                    <a:lnR>
                      <a:noFill/>
                    </a:lnR>
                    <a:lnT w="12700" cmpd="sng">
                      <a:noFill/>
                    </a:lnT>
                    <a:lnB w="12700" cmpd="sng">
                      <a:noFill/>
                    </a:lnB>
                    <a:lnTlToBr w="12700" cmpd="sng">
                      <a:noFill/>
                      <a:prstDash val="solid"/>
                    </a:lnTlToBr>
                    <a:lnBlToTr w="12700" cmpd="sng">
                      <a:noFill/>
                      <a:prstDash val="solid"/>
                    </a:lnBlToTr>
                    <a:solidFill>
                      <a:srgbClr val="F2F2F2"/>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F2F2F2"/>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F2F2F2"/>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F2F2F2"/>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dirty="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F2F2F2"/>
                    </a:solidFill>
                  </a:tcPr>
                </a:tc>
              </a:tr>
              <a:tr h="113526">
                <a:tc>
                  <a:txBody>
                    <a:bodyPr/>
                    <a:lstStyle/>
                    <a:p>
                      <a:pPr marL="0" marR="0" indent="0" algn="l" defTabSz="521437" rtl="0" eaLnBrk="1" fontAlgn="auto" latinLnBrk="0" hangingPunct="1">
                        <a:lnSpc>
                          <a:spcPct val="100000"/>
                        </a:lnSpc>
                        <a:spcBef>
                          <a:spcPts val="0"/>
                        </a:spcBef>
                        <a:spcAft>
                          <a:spcPts val="0"/>
                        </a:spcAft>
                        <a:buClrTx/>
                        <a:buSzTx/>
                        <a:buFontTx/>
                        <a:buNone/>
                        <a:tabLst/>
                        <a:defRPr/>
                      </a:pPr>
                      <a:r>
                        <a:rPr lang="en-US" sz="1000" smtClean="0">
                          <a:latin typeface="Arial"/>
                          <a:cs typeface="Arial"/>
                        </a:rPr>
                        <a:t>Content</a:t>
                      </a:r>
                    </a:p>
                  </a:txBody>
                  <a:tcPr marL="64851" marR="64851" marT="32426" marB="32426" anchor="ctr">
                    <a:lnL w="12700" cmpd="sng">
                      <a:noFill/>
                    </a:lnL>
                    <a:lnR>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tcPr>
                </a:tc>
              </a:tr>
              <a:tr h="113526">
                <a:tc>
                  <a:txBody>
                    <a:bodyPr/>
                    <a:lstStyle/>
                    <a:p>
                      <a:pPr marL="0" marR="0" indent="0" algn="l" defTabSz="521437" rtl="0" eaLnBrk="1" fontAlgn="auto" latinLnBrk="0" hangingPunct="1">
                        <a:lnSpc>
                          <a:spcPct val="100000"/>
                        </a:lnSpc>
                        <a:spcBef>
                          <a:spcPts val="0"/>
                        </a:spcBef>
                        <a:spcAft>
                          <a:spcPts val="0"/>
                        </a:spcAft>
                        <a:buClrTx/>
                        <a:buSzTx/>
                        <a:buFontTx/>
                        <a:buNone/>
                        <a:tabLst/>
                        <a:defRPr/>
                      </a:pPr>
                      <a:r>
                        <a:rPr lang="en-US" sz="1000" smtClean="0">
                          <a:latin typeface="Arial"/>
                          <a:cs typeface="Arial"/>
                        </a:rPr>
                        <a:t>Content</a:t>
                      </a:r>
                    </a:p>
                  </a:txBody>
                  <a:tcPr marL="64851" marR="64851" marT="32426" marB="32426" anchor="ctr">
                    <a:lnL w="12700" cmpd="sng">
                      <a:noFill/>
                    </a:lnL>
                    <a:lnR>
                      <a:noFill/>
                    </a:lnR>
                    <a:lnT w="12700" cmpd="sng">
                      <a:noFill/>
                    </a:lnT>
                    <a:lnB w="12700" cmpd="sng">
                      <a:noFill/>
                    </a:lnB>
                    <a:lnTlToBr w="12700" cmpd="sng">
                      <a:noFill/>
                      <a:prstDash val="solid"/>
                    </a:lnTlToBr>
                    <a:lnBlToTr w="12700" cmpd="sng">
                      <a:noFill/>
                      <a:prstDash val="solid"/>
                    </a:lnBlToTr>
                    <a:solidFill>
                      <a:srgbClr val="F2F2F2"/>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F2F2F2"/>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F2F2F2"/>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F2F2F2"/>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dirty="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F2F2F2"/>
                    </a:solidFill>
                  </a:tcPr>
                </a:tc>
              </a:tr>
              <a:tr h="113526">
                <a:tc>
                  <a:txBody>
                    <a:bodyPr/>
                    <a:lstStyle/>
                    <a:p>
                      <a:pPr marL="0" marR="0" indent="0" algn="l" defTabSz="521437" rtl="0" eaLnBrk="1" fontAlgn="auto" latinLnBrk="0" hangingPunct="1">
                        <a:lnSpc>
                          <a:spcPct val="100000"/>
                        </a:lnSpc>
                        <a:spcBef>
                          <a:spcPts val="0"/>
                        </a:spcBef>
                        <a:spcAft>
                          <a:spcPts val="0"/>
                        </a:spcAft>
                        <a:buClrTx/>
                        <a:buSzTx/>
                        <a:buFontTx/>
                        <a:buNone/>
                        <a:tabLst/>
                        <a:defRPr/>
                      </a:pPr>
                      <a:r>
                        <a:rPr lang="en-US" sz="1000" smtClean="0">
                          <a:latin typeface="Arial"/>
                          <a:cs typeface="Arial"/>
                        </a:rPr>
                        <a:t>Content</a:t>
                      </a:r>
                    </a:p>
                  </a:txBody>
                  <a:tcPr marL="64851" marR="64851" marT="32426" marB="32426" anchor="ctr">
                    <a:lnL w="12700" cmpd="sng">
                      <a:noFill/>
                    </a:lnL>
                    <a:lnR>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tcPr>
                </a:tc>
              </a:tr>
              <a:tr h="113526">
                <a:tc>
                  <a:txBody>
                    <a:bodyPr/>
                    <a:lstStyle/>
                    <a:p>
                      <a:r>
                        <a:rPr lang="en-US" sz="1000" smtClean="0">
                          <a:latin typeface="Arial"/>
                          <a:cs typeface="Arial"/>
                        </a:rPr>
                        <a:t>Content</a:t>
                      </a:r>
                      <a:endParaRPr lang="en-US" sz="1000">
                        <a:latin typeface="Arial"/>
                        <a:cs typeface="Arial"/>
                      </a:endParaRPr>
                    </a:p>
                  </a:txBody>
                  <a:tcPr marL="64851" marR="64851" marT="32426" marB="32426" anchor="ctr">
                    <a:lnL w="12700" cmpd="sng">
                      <a:noFill/>
                    </a:lnL>
                    <a:lnR>
                      <a:noFill/>
                    </a:lnR>
                    <a:lnT w="12700" cmpd="sng">
                      <a:noFill/>
                    </a:lnT>
                    <a:lnB w="12700" cmpd="sng">
                      <a:noFill/>
                    </a:lnB>
                    <a:lnTlToBr w="12700" cmpd="sng">
                      <a:noFill/>
                      <a:prstDash val="solid"/>
                    </a:lnTlToBr>
                    <a:lnBlToTr w="12700" cmpd="sng">
                      <a:noFill/>
                      <a:prstDash val="solid"/>
                    </a:lnBlToTr>
                    <a:solidFill>
                      <a:srgbClr val="F2F2F2"/>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F2F2F2"/>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F2F2F2"/>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F2F2F2"/>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dirty="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F2F2F2"/>
                    </a:solidFill>
                  </a:tcPr>
                </a:tc>
              </a:tr>
              <a:tr h="109329">
                <a:tc>
                  <a:txBody>
                    <a:bodyPr/>
                    <a:lstStyle/>
                    <a:p>
                      <a:pPr marL="0" marR="0" indent="0" algn="l" defTabSz="521437" rtl="0" eaLnBrk="1" fontAlgn="auto" latinLnBrk="0" hangingPunct="1">
                        <a:lnSpc>
                          <a:spcPct val="100000"/>
                        </a:lnSpc>
                        <a:spcBef>
                          <a:spcPts val="0"/>
                        </a:spcBef>
                        <a:spcAft>
                          <a:spcPts val="0"/>
                        </a:spcAft>
                        <a:buClrTx/>
                        <a:buSzTx/>
                        <a:buFontTx/>
                        <a:buNone/>
                        <a:tabLst/>
                        <a:defRPr/>
                      </a:pPr>
                      <a:r>
                        <a:rPr lang="en-US" sz="1000" smtClean="0">
                          <a:latin typeface="Arial"/>
                          <a:cs typeface="Arial"/>
                        </a:rPr>
                        <a:t>Content</a:t>
                      </a:r>
                    </a:p>
                  </a:txBody>
                  <a:tcPr marL="64851" marR="64851" marT="32426" marB="32426" anchor="ctr">
                    <a:lnL w="12700" cmpd="sng">
                      <a:noFill/>
                    </a:lnL>
                    <a:lnR>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tcPr>
                </a:tc>
              </a:tr>
              <a:tr h="113526">
                <a:tc>
                  <a:txBody>
                    <a:bodyPr/>
                    <a:lstStyle/>
                    <a:p>
                      <a:pPr marL="0" marR="0" indent="0" algn="l" defTabSz="521437" rtl="0" eaLnBrk="1" fontAlgn="auto" latinLnBrk="0" hangingPunct="1">
                        <a:lnSpc>
                          <a:spcPct val="100000"/>
                        </a:lnSpc>
                        <a:spcBef>
                          <a:spcPts val="0"/>
                        </a:spcBef>
                        <a:spcAft>
                          <a:spcPts val="0"/>
                        </a:spcAft>
                        <a:buClrTx/>
                        <a:buSzTx/>
                        <a:buFontTx/>
                        <a:buNone/>
                        <a:tabLst/>
                        <a:defRPr/>
                      </a:pPr>
                      <a:r>
                        <a:rPr lang="en-US" sz="1000" smtClean="0">
                          <a:latin typeface="Arial"/>
                          <a:cs typeface="Arial"/>
                        </a:rPr>
                        <a:t>Content</a:t>
                      </a:r>
                    </a:p>
                  </a:txBody>
                  <a:tcPr marL="64851" marR="64851" marT="32426" marB="32426" anchor="ctr">
                    <a:lnL w="12700" cmpd="sng">
                      <a:noFill/>
                    </a:lnL>
                    <a:lnR>
                      <a:noFill/>
                    </a:lnR>
                    <a:lnT w="12700" cmpd="sng">
                      <a:noFill/>
                    </a:lnT>
                    <a:lnB w="12700" cmpd="sng">
                      <a:noFill/>
                    </a:lnB>
                    <a:lnTlToBr w="12700" cmpd="sng">
                      <a:noFill/>
                      <a:prstDash val="solid"/>
                    </a:lnTlToBr>
                    <a:lnBlToTr w="12700" cmpd="sng">
                      <a:noFill/>
                      <a:prstDash val="solid"/>
                    </a:lnBlToTr>
                    <a:solidFill>
                      <a:srgbClr val="F2F2F2"/>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F2F2F2"/>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F2F2F2"/>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F2F2F2"/>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dirty="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F2F2F2"/>
                    </a:solidFill>
                  </a:tcPr>
                </a:tc>
              </a:tr>
              <a:tr h="113526">
                <a:tc>
                  <a:txBody>
                    <a:bodyPr/>
                    <a:lstStyle/>
                    <a:p>
                      <a:pPr marL="0" marR="0" indent="0" algn="l" defTabSz="521437" rtl="0" eaLnBrk="1" fontAlgn="auto" latinLnBrk="0" hangingPunct="1">
                        <a:lnSpc>
                          <a:spcPct val="100000"/>
                        </a:lnSpc>
                        <a:spcBef>
                          <a:spcPts val="0"/>
                        </a:spcBef>
                        <a:spcAft>
                          <a:spcPts val="0"/>
                        </a:spcAft>
                        <a:buClrTx/>
                        <a:buSzTx/>
                        <a:buFontTx/>
                        <a:buNone/>
                        <a:tabLst/>
                        <a:defRPr/>
                      </a:pPr>
                      <a:r>
                        <a:rPr lang="en-US" sz="1000" smtClean="0">
                          <a:latin typeface="Arial"/>
                          <a:cs typeface="Arial"/>
                        </a:rPr>
                        <a:t>Content</a:t>
                      </a:r>
                    </a:p>
                  </a:txBody>
                  <a:tcPr marL="64851" marR="64851" marT="32426" marB="32426" anchor="ctr">
                    <a:lnL w="12700" cmpd="sng">
                      <a:noFill/>
                    </a:lnL>
                    <a:lnR>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tcPr>
                </a:tc>
              </a:tr>
              <a:tr h="113526">
                <a:tc>
                  <a:txBody>
                    <a:bodyPr/>
                    <a:lstStyle/>
                    <a:p>
                      <a:pPr marL="0" marR="0" indent="0" algn="l" defTabSz="521437" rtl="0" eaLnBrk="1" fontAlgn="auto" latinLnBrk="0" hangingPunct="1">
                        <a:lnSpc>
                          <a:spcPct val="100000"/>
                        </a:lnSpc>
                        <a:spcBef>
                          <a:spcPts val="0"/>
                        </a:spcBef>
                        <a:spcAft>
                          <a:spcPts val="0"/>
                        </a:spcAft>
                        <a:buClrTx/>
                        <a:buSzTx/>
                        <a:buFontTx/>
                        <a:buNone/>
                        <a:tabLst/>
                        <a:defRPr/>
                      </a:pPr>
                      <a:r>
                        <a:rPr lang="en-US" sz="1000" smtClean="0">
                          <a:latin typeface="Arial"/>
                          <a:cs typeface="Arial"/>
                        </a:rPr>
                        <a:t>Content</a:t>
                      </a:r>
                    </a:p>
                  </a:txBody>
                  <a:tcPr marL="64851" marR="64851" marT="32426" marB="32426" anchor="ctr">
                    <a:lnL w="12700" cmpd="sng">
                      <a:noFill/>
                    </a:lnL>
                    <a:lnR>
                      <a:noFill/>
                    </a:lnR>
                    <a:lnT w="12700" cmpd="sng">
                      <a:noFill/>
                    </a:lnT>
                    <a:lnB w="12700" cmpd="sng">
                      <a:noFill/>
                    </a:lnB>
                    <a:lnTlToBr w="12700" cmpd="sng">
                      <a:noFill/>
                      <a:prstDash val="solid"/>
                    </a:lnTlToBr>
                    <a:lnBlToTr w="12700" cmpd="sng">
                      <a:noFill/>
                      <a:prstDash val="solid"/>
                    </a:lnBlToTr>
                    <a:solidFill>
                      <a:srgbClr val="F2F2F2"/>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F2F2F2"/>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F2F2F2"/>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F2F2F2"/>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dirty="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F2F2F2"/>
                    </a:solidFill>
                  </a:tcPr>
                </a:tc>
              </a:tr>
              <a:tr h="113526">
                <a:tc>
                  <a:txBody>
                    <a:bodyPr/>
                    <a:lstStyle/>
                    <a:p>
                      <a:pPr marL="0" marR="0" indent="0" algn="l" defTabSz="521437" rtl="0" eaLnBrk="1" fontAlgn="auto" latinLnBrk="0" hangingPunct="1">
                        <a:lnSpc>
                          <a:spcPct val="100000"/>
                        </a:lnSpc>
                        <a:spcBef>
                          <a:spcPts val="0"/>
                        </a:spcBef>
                        <a:spcAft>
                          <a:spcPts val="0"/>
                        </a:spcAft>
                        <a:buClrTx/>
                        <a:buSzTx/>
                        <a:buFontTx/>
                        <a:buNone/>
                        <a:tabLst/>
                        <a:defRPr/>
                      </a:pPr>
                      <a:r>
                        <a:rPr lang="en-US" sz="1000" smtClean="0">
                          <a:latin typeface="Arial"/>
                          <a:cs typeface="Arial"/>
                        </a:rPr>
                        <a:t>Content</a:t>
                      </a:r>
                    </a:p>
                  </a:txBody>
                  <a:tcPr marL="64851" marR="64851" marT="32426" marB="32426" anchor="ctr">
                    <a:lnL w="12700" cmpd="sng">
                      <a:noFill/>
                    </a:lnL>
                    <a:lnR>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tcPr>
                </a:tc>
              </a:tr>
              <a:tr h="113526">
                <a:tc>
                  <a:txBody>
                    <a:bodyPr/>
                    <a:lstStyle/>
                    <a:p>
                      <a:pPr marL="0" marR="0" indent="0" algn="l" defTabSz="521437" rtl="0" eaLnBrk="1" fontAlgn="auto" latinLnBrk="0" hangingPunct="1">
                        <a:lnSpc>
                          <a:spcPct val="100000"/>
                        </a:lnSpc>
                        <a:spcBef>
                          <a:spcPts val="0"/>
                        </a:spcBef>
                        <a:spcAft>
                          <a:spcPts val="0"/>
                        </a:spcAft>
                        <a:buClrTx/>
                        <a:buSzTx/>
                        <a:buFontTx/>
                        <a:buNone/>
                        <a:tabLst/>
                        <a:defRPr/>
                      </a:pPr>
                      <a:r>
                        <a:rPr lang="en-US" sz="1000" smtClean="0">
                          <a:latin typeface="Arial"/>
                          <a:cs typeface="Arial"/>
                        </a:rPr>
                        <a:t>Content</a:t>
                      </a:r>
                    </a:p>
                  </a:txBody>
                  <a:tcPr marL="64851" marR="64851" marT="32426" marB="32426" anchor="ctr">
                    <a:lnL w="12700" cmpd="sng">
                      <a:noFill/>
                    </a:lnL>
                    <a:lnR>
                      <a:noFill/>
                    </a:lnR>
                    <a:lnT w="12700" cmpd="sng">
                      <a:noFill/>
                    </a:lnT>
                    <a:lnB w="12700" cmpd="sng">
                      <a:noFill/>
                    </a:lnB>
                    <a:lnTlToBr w="12700" cmpd="sng">
                      <a:noFill/>
                      <a:prstDash val="solid"/>
                    </a:lnTlToBr>
                    <a:lnBlToTr w="12700" cmpd="sng">
                      <a:noFill/>
                      <a:prstDash val="solid"/>
                    </a:lnBlToTr>
                    <a:solidFill>
                      <a:srgbClr val="F2F2F2"/>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F2F2F2"/>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F2F2F2"/>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F2F2F2"/>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dirty="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F2F2F2"/>
                    </a:solidFill>
                  </a:tcPr>
                </a:tc>
              </a:tr>
              <a:tr h="113526">
                <a:tc>
                  <a:txBody>
                    <a:bodyPr/>
                    <a:lstStyle/>
                    <a:p>
                      <a:pPr marL="0" marR="0" indent="0" algn="l" defTabSz="521437" rtl="0" eaLnBrk="1" fontAlgn="auto" latinLnBrk="0" hangingPunct="1">
                        <a:lnSpc>
                          <a:spcPct val="100000"/>
                        </a:lnSpc>
                        <a:spcBef>
                          <a:spcPts val="0"/>
                        </a:spcBef>
                        <a:spcAft>
                          <a:spcPts val="0"/>
                        </a:spcAft>
                        <a:buClrTx/>
                        <a:buSzTx/>
                        <a:buFontTx/>
                        <a:buNone/>
                        <a:tabLst/>
                        <a:defRPr/>
                      </a:pPr>
                      <a:r>
                        <a:rPr lang="en-US" sz="1000" smtClean="0">
                          <a:latin typeface="Arial"/>
                          <a:cs typeface="Arial"/>
                        </a:rPr>
                        <a:t>Content</a:t>
                      </a:r>
                    </a:p>
                  </a:txBody>
                  <a:tcPr marL="64851" marR="64851" marT="32426" marB="32426" anchor="ctr">
                    <a:lnL w="12700" cmpd="sng">
                      <a:noFill/>
                    </a:lnL>
                    <a:lnR>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tcPr>
                </a:tc>
              </a:tr>
              <a:tr h="113526">
                <a:tc>
                  <a:txBody>
                    <a:bodyPr/>
                    <a:lstStyle/>
                    <a:p>
                      <a:pPr marL="0" marR="0" indent="0" algn="l" defTabSz="521437" rtl="0" eaLnBrk="1" fontAlgn="auto" latinLnBrk="0" hangingPunct="1">
                        <a:lnSpc>
                          <a:spcPct val="100000"/>
                        </a:lnSpc>
                        <a:spcBef>
                          <a:spcPts val="0"/>
                        </a:spcBef>
                        <a:spcAft>
                          <a:spcPts val="0"/>
                        </a:spcAft>
                        <a:buClrTx/>
                        <a:buSzTx/>
                        <a:buFontTx/>
                        <a:buNone/>
                        <a:tabLst/>
                        <a:defRPr/>
                      </a:pPr>
                      <a:r>
                        <a:rPr lang="en-US" sz="1000" smtClean="0">
                          <a:latin typeface="Arial"/>
                          <a:cs typeface="Arial"/>
                        </a:rPr>
                        <a:t>Content</a:t>
                      </a:r>
                    </a:p>
                  </a:txBody>
                  <a:tcPr marL="64851" marR="64851" marT="32426" marB="32426" anchor="ctr">
                    <a:lnL w="12700" cmpd="sng">
                      <a:noFill/>
                    </a:lnL>
                    <a:lnR>
                      <a:noFill/>
                    </a:lnR>
                    <a:lnT w="12700" cmpd="sng">
                      <a:noFill/>
                    </a:lnT>
                    <a:lnB w="12700" cmpd="sng">
                      <a:noFill/>
                    </a:lnB>
                    <a:lnTlToBr w="12700" cmpd="sng">
                      <a:noFill/>
                      <a:prstDash val="solid"/>
                    </a:lnTlToBr>
                    <a:lnBlToTr w="12700" cmpd="sng">
                      <a:noFill/>
                      <a:prstDash val="solid"/>
                    </a:lnBlToTr>
                    <a:solidFill>
                      <a:srgbClr val="F2F2F2"/>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F2F2F2"/>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F2F2F2"/>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F2F2F2"/>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dirty="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F2F2F2"/>
                    </a:solidFill>
                  </a:tcPr>
                </a:tc>
              </a:tr>
              <a:tr h="113526">
                <a:tc>
                  <a:txBody>
                    <a:bodyPr/>
                    <a:lstStyle/>
                    <a:p>
                      <a:pPr marL="0" marR="0" indent="0" algn="l" defTabSz="521437" rtl="0" eaLnBrk="1" fontAlgn="auto" latinLnBrk="0" hangingPunct="1">
                        <a:lnSpc>
                          <a:spcPct val="100000"/>
                        </a:lnSpc>
                        <a:spcBef>
                          <a:spcPts val="0"/>
                        </a:spcBef>
                        <a:spcAft>
                          <a:spcPts val="0"/>
                        </a:spcAft>
                        <a:buClrTx/>
                        <a:buSzTx/>
                        <a:buFontTx/>
                        <a:buNone/>
                        <a:tabLst/>
                        <a:defRPr/>
                      </a:pPr>
                      <a:r>
                        <a:rPr lang="en-US" sz="1000" smtClean="0">
                          <a:latin typeface="Arial"/>
                          <a:cs typeface="Arial"/>
                        </a:rPr>
                        <a:t>Content</a:t>
                      </a:r>
                    </a:p>
                  </a:txBody>
                  <a:tcPr marL="64851" marR="64851" marT="32426" marB="32426" anchor="ctr">
                    <a:lnL w="12700" cmpd="sng">
                      <a:noFill/>
                    </a:lnL>
                    <a:lnR>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tcPr>
                </a:tc>
              </a:tr>
              <a:tr h="90253">
                <a:tc>
                  <a:txBody>
                    <a:bodyPr/>
                    <a:lstStyle/>
                    <a:p>
                      <a:pPr marL="0" marR="0" indent="0" algn="l" defTabSz="521437" rtl="0" eaLnBrk="1" fontAlgn="auto" latinLnBrk="0" hangingPunct="1">
                        <a:lnSpc>
                          <a:spcPct val="100000"/>
                        </a:lnSpc>
                        <a:spcBef>
                          <a:spcPts val="0"/>
                        </a:spcBef>
                        <a:spcAft>
                          <a:spcPts val="0"/>
                        </a:spcAft>
                        <a:buClrTx/>
                        <a:buSzTx/>
                        <a:buFontTx/>
                        <a:buNone/>
                        <a:tabLst/>
                        <a:defRPr/>
                      </a:pPr>
                      <a:r>
                        <a:rPr lang="en-US" sz="1000" baseline="0" smtClean="0">
                          <a:solidFill>
                            <a:schemeClr val="bg1"/>
                          </a:solidFill>
                          <a:latin typeface="Arial"/>
                          <a:cs typeface="Arial"/>
                        </a:rPr>
                        <a:t>Total</a:t>
                      </a:r>
                    </a:p>
                  </a:txBody>
                  <a:tcPr marL="64851" marR="64851" marT="32426" marB="32426" anchor="ctr">
                    <a:lnL w="12700" cmpd="sng">
                      <a:noFill/>
                    </a:lnL>
                    <a:lnR>
                      <a:noFill/>
                    </a:lnR>
                    <a:lnT w="12700" cmpd="sng">
                      <a:noFill/>
                    </a:lnT>
                    <a:lnB w="12700" cmpd="sng">
                      <a:noFill/>
                    </a:lnB>
                    <a:lnTlToBr w="12700" cmpd="sng">
                      <a:noFill/>
                      <a:prstDash val="solid"/>
                    </a:lnTlToBr>
                    <a:lnBlToTr w="12700" cmpd="sng">
                      <a:noFill/>
                      <a:prstDash val="solid"/>
                    </a:lnBlToTr>
                    <a:solidFill>
                      <a:srgbClr val="4EC5D8"/>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b="1" kern="1200" baseline="0" smtClean="0">
                          <a:solidFill>
                            <a:schemeClr val="bg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4EC5D8"/>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b="1" kern="1200" baseline="0" smtClean="0">
                          <a:solidFill>
                            <a:schemeClr val="bg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4EC5D8"/>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b="1" kern="1200" baseline="0" smtClean="0">
                          <a:solidFill>
                            <a:schemeClr val="bg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4EC5D8"/>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b="1" kern="1200" baseline="0" dirty="0" smtClean="0">
                          <a:solidFill>
                            <a:schemeClr val="bg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4EC5D8"/>
                    </a:solidFill>
                  </a:tcPr>
                </a:tc>
              </a:tr>
            </a:tbl>
          </a:graphicData>
        </a:graphic>
      </p:graphicFrame>
      <p:sp>
        <p:nvSpPr>
          <p:cNvPr id="13" name="TextBox 12"/>
          <p:cNvSpPr txBox="1"/>
          <p:nvPr/>
        </p:nvSpPr>
        <p:spPr>
          <a:xfrm>
            <a:off x="627429" y="7033684"/>
            <a:ext cx="360000" cy="184666"/>
          </a:xfrm>
          <a:prstGeom prst="rect">
            <a:avLst/>
          </a:prstGeom>
          <a:noFill/>
          <a:ln>
            <a:solidFill>
              <a:schemeClr val="bg1"/>
            </a:solidFill>
          </a:ln>
        </p:spPr>
        <p:txBody>
          <a:bodyPr wrap="square" rtlCol="0">
            <a:spAutoFit/>
          </a:bodyPr>
          <a:lstStyle/>
          <a:p>
            <a:pPr algn="ctr"/>
            <a:fld id="{4D2925A6-DC60-104F-BAB5-0CD70C5B698C}" type="slidenum">
              <a:rPr lang="en-US" sz="600" smtClean="0">
                <a:ln w="3175" cap="flat" cmpd="sng" algn="ctr">
                  <a:solidFill>
                    <a:schemeClr val="bg1"/>
                  </a:solidFill>
                  <a:prstDash val="solid"/>
                  <a:round/>
                  <a:headEnd type="none" w="med" len="med"/>
                  <a:tailEnd type="none" w="med" len="med"/>
                </a:ln>
                <a:noFill/>
                <a:latin typeface="Arial"/>
                <a:cs typeface="Arial"/>
              </a:rPr>
              <a:pPr algn="ctr"/>
              <a:t>18</a:t>
            </a:fld>
            <a:endParaRPr lang="en-US" sz="600">
              <a:ln w="3175" cap="flat" cmpd="sng" algn="ctr">
                <a:solidFill>
                  <a:schemeClr val="bg1"/>
                </a:solidFill>
                <a:prstDash val="solid"/>
                <a:round/>
                <a:headEnd type="none" w="med" len="med"/>
                <a:tailEnd type="none" w="med" len="med"/>
              </a:ln>
              <a:noFill/>
              <a:latin typeface="Arial"/>
              <a:cs typeface="Arial"/>
            </a:endParaRPr>
          </a:p>
        </p:txBody>
      </p:sp>
      <p:sp>
        <p:nvSpPr>
          <p:cNvPr id="10" name="Rectangle 9"/>
          <p:cNvSpPr>
            <a:spLocks/>
          </p:cNvSpPr>
          <p:nvPr/>
        </p:nvSpPr>
        <p:spPr>
          <a:xfrm>
            <a:off x="7092885" y="1422292"/>
            <a:ext cx="3060699" cy="2451253"/>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a:t>   </a:t>
            </a:r>
          </a:p>
        </p:txBody>
      </p:sp>
      <p:sp>
        <p:nvSpPr>
          <p:cNvPr id="11" name="Rectangle 10"/>
          <p:cNvSpPr>
            <a:spLocks/>
          </p:cNvSpPr>
          <p:nvPr/>
        </p:nvSpPr>
        <p:spPr>
          <a:xfrm>
            <a:off x="7092885" y="4190740"/>
            <a:ext cx="3060699" cy="2451253"/>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a:t>   </a:t>
            </a:r>
          </a:p>
        </p:txBody>
      </p:sp>
      <p:sp>
        <p:nvSpPr>
          <p:cNvPr id="12" name="Rectangle 11"/>
          <p:cNvSpPr/>
          <p:nvPr/>
        </p:nvSpPr>
        <p:spPr>
          <a:xfrm>
            <a:off x="7092885" y="4190740"/>
            <a:ext cx="3060700" cy="108000"/>
          </a:xfrm>
          <a:prstGeom prst="rect">
            <a:avLst/>
          </a:prstGeom>
          <a:solidFill>
            <a:srgbClr val="4EC5D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p:nvPr/>
        </p:nvSpPr>
        <p:spPr>
          <a:xfrm>
            <a:off x="7092885" y="1422292"/>
            <a:ext cx="3060700" cy="108000"/>
          </a:xfrm>
          <a:prstGeom prst="rect">
            <a:avLst/>
          </a:prstGeom>
          <a:solidFill>
            <a:srgbClr val="4EC5D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extBox 3"/>
          <p:cNvSpPr txBox="1"/>
          <p:nvPr/>
        </p:nvSpPr>
        <p:spPr>
          <a:xfrm>
            <a:off x="900000" y="488418"/>
            <a:ext cx="7156704" cy="461665"/>
          </a:xfrm>
          <a:prstGeom prst="rect">
            <a:avLst/>
          </a:prstGeom>
          <a:noFill/>
        </p:spPr>
        <p:txBody>
          <a:bodyPr wrap="square" lIns="0" tIns="0" rIns="0" bIns="0" rtlCol="0">
            <a:spAutoFit/>
          </a:bodyPr>
          <a:lstStyle/>
          <a:p>
            <a:r>
              <a:rPr lang="en-US" sz="3000" b="1" spc="-100" smtClean="0">
                <a:solidFill>
                  <a:srgbClr val="00234B"/>
                </a:solidFill>
                <a:latin typeface="Arial"/>
                <a:cs typeface="Arial"/>
              </a:rPr>
              <a:t>Table page option 5</a:t>
            </a:r>
            <a:endParaRPr lang="en-US" sz="3000" b="1" spc="-100" dirty="0">
              <a:solidFill>
                <a:srgbClr val="00234B"/>
              </a:solidFill>
              <a:latin typeface="Arial"/>
              <a:cs typeface="Arial"/>
            </a:endParaRPr>
          </a:p>
        </p:txBody>
      </p:sp>
      <p:sp>
        <p:nvSpPr>
          <p:cNvPr id="5" name="TextBox 4"/>
          <p:cNvSpPr txBox="1"/>
          <p:nvPr/>
        </p:nvSpPr>
        <p:spPr>
          <a:xfrm>
            <a:off x="900000" y="1406373"/>
            <a:ext cx="3060000" cy="422428"/>
          </a:xfrm>
          <a:prstGeom prst="rect">
            <a:avLst/>
          </a:prstGeom>
          <a:noFill/>
        </p:spPr>
        <p:txBody>
          <a:bodyPr wrap="square" lIns="91417" tIns="45709" rIns="91417" bIns="45709" rtlCol="0">
            <a:noAutofit/>
          </a:bodyPr>
          <a:lstStyle/>
          <a:p>
            <a:pPr>
              <a:spcAft>
                <a:spcPts val="600"/>
              </a:spcAft>
            </a:pPr>
            <a:r>
              <a:rPr lang="en-US" sz="1200" b="1" smtClean="0">
                <a:solidFill>
                  <a:srgbClr val="4EC5D8"/>
                </a:solidFill>
                <a:latin typeface="Arial"/>
                <a:cs typeface="Arial"/>
              </a:rPr>
              <a:t>Sub Heading</a:t>
            </a:r>
          </a:p>
          <a:p>
            <a:pPr>
              <a:spcAft>
                <a:spcPts val="600"/>
              </a:spcAft>
            </a:pPr>
            <a:endParaRPr lang="en-US" sz="1200" b="1" dirty="0">
              <a:solidFill>
                <a:srgbClr val="042444"/>
              </a:solidFill>
              <a:latin typeface="Arial"/>
              <a:cs typeface="Arial"/>
            </a:endParaRPr>
          </a:p>
        </p:txBody>
      </p:sp>
      <p:sp>
        <p:nvSpPr>
          <p:cNvPr id="7" name="TextBox 6"/>
          <p:cNvSpPr txBox="1"/>
          <p:nvPr/>
        </p:nvSpPr>
        <p:spPr>
          <a:xfrm>
            <a:off x="544877" y="2028825"/>
            <a:ext cx="3060000" cy="422428"/>
          </a:xfrm>
          <a:prstGeom prst="rect">
            <a:avLst/>
          </a:prstGeom>
          <a:noFill/>
        </p:spPr>
        <p:txBody>
          <a:bodyPr wrap="square" lIns="91417" tIns="45709" rIns="91417" bIns="45709" rtlCol="0">
            <a:noAutofit/>
          </a:bodyPr>
          <a:lstStyle/>
          <a:p>
            <a:pPr>
              <a:spcAft>
                <a:spcPts val="600"/>
              </a:spcAft>
            </a:pPr>
            <a:endParaRPr lang="en-US" sz="1200" b="1" dirty="0">
              <a:solidFill>
                <a:srgbClr val="042444"/>
              </a:solidFill>
              <a:latin typeface="Arial"/>
              <a:cs typeface="Arial"/>
            </a:endParaRPr>
          </a:p>
        </p:txBody>
      </p:sp>
      <p:graphicFrame>
        <p:nvGraphicFramePr>
          <p:cNvPr id="8" name="Table 7"/>
          <p:cNvGraphicFramePr>
            <a:graphicFrameLocks noGrp="1"/>
          </p:cNvGraphicFramePr>
          <p:nvPr>
            <p:extLst>
              <p:ext uri="{D42A27DB-BD31-4B8C-83A1-F6EECF244321}">
                <p14:modId xmlns:p14="http://schemas.microsoft.com/office/powerpoint/2010/main" xmlns:p="http://schemas.openxmlformats.org/presentationml/2006/main" xmlns:r="http://schemas.openxmlformats.org/officeDocument/2006/relationships" xmlns:a="http://schemas.openxmlformats.org/drawingml/2006/main" xmlns="" val="1275125467"/>
              </p:ext>
            </p:extLst>
          </p:nvPr>
        </p:nvGraphicFramePr>
        <p:xfrm>
          <a:off x="900000" y="1727200"/>
          <a:ext cx="5760000" cy="3910536"/>
        </p:xfrm>
        <a:graphic>
          <a:graphicData uri="http://schemas.openxmlformats.org/drawingml/2006/table">
            <a:tbl>
              <a:tblPr firstRow="1" bandRow="1">
                <a:tableStyleId>{FABFCF23-3B69-468F-B69F-88F6DE6A72F2}</a:tableStyleId>
              </a:tblPr>
              <a:tblGrid>
                <a:gridCol w="1041155"/>
                <a:gridCol w="943769"/>
                <a:gridCol w="943769"/>
                <a:gridCol w="943769"/>
                <a:gridCol w="943769"/>
                <a:gridCol w="943769"/>
              </a:tblGrid>
              <a:tr h="113568">
                <a:tc>
                  <a:txBody>
                    <a:bodyPr/>
                    <a:lstStyle/>
                    <a:p>
                      <a:r>
                        <a:rPr lang="en-US" sz="1000" baseline="0" smtClean="0">
                          <a:latin typeface="Arial"/>
                          <a:cs typeface="Arial"/>
                        </a:rPr>
                        <a:t>Heading</a:t>
                      </a:r>
                      <a:endParaRPr lang="en-US" sz="1000" baseline="0">
                        <a:latin typeface="Arial"/>
                        <a:cs typeface="Arial"/>
                      </a:endParaRPr>
                    </a:p>
                  </a:txBody>
                  <a:tcPr marL="64851" marR="64851" marT="32426" marB="32426" anchor="ctr">
                    <a:lnL w="12700" cmpd="sng">
                      <a:noFill/>
                    </a:lnL>
                    <a:lnR>
                      <a:noFill/>
                    </a:lnR>
                    <a:lnT w="12700" cmpd="sng">
                      <a:noFill/>
                    </a:lnT>
                    <a:lnB w="12700" cmpd="sng">
                      <a:noFill/>
                    </a:lnB>
                    <a:lnTlToBr w="12700" cmpd="sng">
                      <a:noFill/>
                      <a:prstDash val="solid"/>
                    </a:lnTlToBr>
                    <a:lnBlToTr w="12700" cmpd="sng">
                      <a:noFill/>
                      <a:prstDash val="solid"/>
                    </a:lnBlToTr>
                    <a:solidFill>
                      <a:srgbClr val="00234B"/>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baseline="0" smtClean="0">
                          <a:latin typeface="Arial"/>
                          <a:cs typeface="Arial"/>
                        </a:rPr>
                        <a:t>Heading</a:t>
                      </a:r>
                      <a:endParaRPr lang="en-US" sz="1000" b="1" u="none" kern="1200" baseline="30000" smtClean="0">
                        <a:solidFill>
                          <a:schemeClr val="lt1"/>
                        </a:solidFill>
                        <a:latin typeface="+mn-lt"/>
                        <a:ea typeface="+mn-ea"/>
                        <a:cs typeface="+mn-cs"/>
                      </a:endParaRP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00234B"/>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baseline="0" smtClean="0">
                          <a:latin typeface="Arial"/>
                          <a:cs typeface="Arial"/>
                        </a:rPr>
                        <a:t>Heading</a:t>
                      </a:r>
                      <a:endParaRPr lang="en-US" sz="1000" b="1" u="none" kern="1200" baseline="30000" smtClean="0">
                        <a:solidFill>
                          <a:schemeClr val="lt1"/>
                        </a:solidFill>
                        <a:latin typeface="+mn-lt"/>
                        <a:ea typeface="+mn-ea"/>
                        <a:cs typeface="+mn-cs"/>
                      </a:endParaRP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00234B"/>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baseline="0" smtClean="0">
                          <a:latin typeface="Arial"/>
                          <a:cs typeface="Arial"/>
                        </a:rPr>
                        <a:t>Heading</a:t>
                      </a:r>
                      <a:endParaRPr lang="en-US" sz="1000" b="1" u="none" kern="1200" baseline="30000" smtClean="0">
                        <a:solidFill>
                          <a:schemeClr val="lt1"/>
                        </a:solidFill>
                        <a:latin typeface="+mn-lt"/>
                        <a:ea typeface="+mn-ea"/>
                        <a:cs typeface="+mn-cs"/>
                      </a:endParaRP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00234B"/>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baseline="0" smtClean="0">
                          <a:latin typeface="Arial"/>
                          <a:cs typeface="Arial"/>
                        </a:rPr>
                        <a:t>Heading</a:t>
                      </a:r>
                      <a:endParaRPr lang="en-US" sz="1000" b="1" u="none" kern="1200" baseline="30000" smtClean="0">
                        <a:solidFill>
                          <a:schemeClr val="lt1"/>
                        </a:solidFill>
                        <a:latin typeface="+mn-lt"/>
                        <a:ea typeface="+mn-ea"/>
                        <a:cs typeface="+mn-cs"/>
                      </a:endParaRP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00234B"/>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baseline="0" dirty="0" smtClean="0">
                          <a:latin typeface="Arial"/>
                          <a:cs typeface="Arial"/>
                        </a:rPr>
                        <a:t>Heading</a:t>
                      </a:r>
                      <a:endParaRPr lang="en-US" sz="1000" b="1" u="none" kern="1200" baseline="30000" dirty="0" smtClean="0">
                        <a:solidFill>
                          <a:schemeClr val="lt1"/>
                        </a:solidFill>
                        <a:latin typeface="+mn-lt"/>
                        <a:ea typeface="+mn-ea"/>
                        <a:cs typeface="+mn-cs"/>
                      </a:endParaRP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00234B"/>
                    </a:solidFill>
                  </a:tcPr>
                </a:tc>
              </a:tr>
              <a:tr h="113568">
                <a:tc>
                  <a:txBody>
                    <a:bodyPr/>
                    <a:lstStyle/>
                    <a:p>
                      <a:r>
                        <a:rPr lang="en-US" sz="1000" smtClean="0">
                          <a:latin typeface="Arial"/>
                          <a:cs typeface="Arial"/>
                        </a:rPr>
                        <a:t>Content</a:t>
                      </a:r>
                    </a:p>
                  </a:txBody>
                  <a:tcPr marL="64851" marR="64851" marT="32426" marB="32426" anchor="ctr">
                    <a:lnL w="12700" cmpd="sng">
                      <a:noFill/>
                    </a:lnL>
                    <a:lnR>
                      <a:noFill/>
                    </a:lnR>
                    <a:lnT w="12700" cmpd="sng">
                      <a:noFill/>
                    </a:lnT>
                    <a:lnB w="12700" cmpd="sng">
                      <a:noFill/>
                    </a:lnB>
                    <a:lnTlToBr w="12700" cmpd="sng">
                      <a:noFill/>
                      <a:prstDash val="solid"/>
                    </a:lnTlToBr>
                    <a:lnBlToTr w="12700" cmpd="sng">
                      <a:noFill/>
                      <a:prstDash val="solid"/>
                    </a:lnBlToTr>
                    <a:solidFill>
                      <a:srgbClr val="F2F2F2"/>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F2F2F2"/>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F2F2F2"/>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F2F2F2"/>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F2F2F2"/>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dirty="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F2F2F2"/>
                    </a:solidFill>
                  </a:tcPr>
                </a:tc>
              </a:tr>
              <a:tr h="113568">
                <a:tc>
                  <a:txBody>
                    <a:bodyPr/>
                    <a:lstStyle/>
                    <a:p>
                      <a:pPr marL="0" marR="0" indent="0" algn="l" defTabSz="521437" rtl="0" eaLnBrk="1" fontAlgn="auto" latinLnBrk="0" hangingPunct="1">
                        <a:lnSpc>
                          <a:spcPct val="100000"/>
                        </a:lnSpc>
                        <a:spcBef>
                          <a:spcPts val="0"/>
                        </a:spcBef>
                        <a:spcAft>
                          <a:spcPts val="0"/>
                        </a:spcAft>
                        <a:buClrTx/>
                        <a:buSzTx/>
                        <a:buFontTx/>
                        <a:buNone/>
                        <a:tabLst/>
                        <a:defRPr/>
                      </a:pPr>
                      <a:r>
                        <a:rPr lang="en-US" sz="1000" smtClean="0">
                          <a:latin typeface="Arial"/>
                          <a:cs typeface="Arial"/>
                        </a:rPr>
                        <a:t>Content</a:t>
                      </a:r>
                    </a:p>
                  </a:txBody>
                  <a:tcPr marL="64851" marR="64851" marT="32426" marB="32426" anchor="ctr">
                    <a:lnL w="12700" cmpd="sng">
                      <a:noFill/>
                    </a:lnL>
                    <a:lnR>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tcPr>
                </a:tc>
              </a:tr>
              <a:tr h="113568">
                <a:tc>
                  <a:txBody>
                    <a:bodyPr/>
                    <a:lstStyle/>
                    <a:p>
                      <a:pPr marL="0" marR="0" indent="0" algn="l" defTabSz="521437" rtl="0" eaLnBrk="1" fontAlgn="auto" latinLnBrk="0" hangingPunct="1">
                        <a:lnSpc>
                          <a:spcPct val="100000"/>
                        </a:lnSpc>
                        <a:spcBef>
                          <a:spcPts val="0"/>
                        </a:spcBef>
                        <a:spcAft>
                          <a:spcPts val="0"/>
                        </a:spcAft>
                        <a:buClrTx/>
                        <a:buSzTx/>
                        <a:buFontTx/>
                        <a:buNone/>
                        <a:tabLst/>
                        <a:defRPr/>
                      </a:pPr>
                      <a:r>
                        <a:rPr lang="en-US" sz="1000" smtClean="0">
                          <a:latin typeface="Arial"/>
                          <a:cs typeface="Arial"/>
                        </a:rPr>
                        <a:t>Content</a:t>
                      </a:r>
                    </a:p>
                  </a:txBody>
                  <a:tcPr marL="64851" marR="64851" marT="32426" marB="32426" anchor="ctr">
                    <a:lnL w="12700" cmpd="sng">
                      <a:noFill/>
                    </a:lnL>
                    <a:lnR>
                      <a:noFill/>
                    </a:lnR>
                    <a:lnT w="12700" cmpd="sng">
                      <a:noFill/>
                    </a:lnT>
                    <a:lnB w="12700" cmpd="sng">
                      <a:noFill/>
                    </a:lnB>
                    <a:lnTlToBr w="12700" cmpd="sng">
                      <a:noFill/>
                      <a:prstDash val="solid"/>
                    </a:lnTlToBr>
                    <a:lnBlToTr w="12700" cmpd="sng">
                      <a:noFill/>
                      <a:prstDash val="solid"/>
                    </a:lnBlToTr>
                    <a:solidFill>
                      <a:srgbClr val="F2F2F2"/>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F2F2F2"/>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F2F2F2"/>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F2F2F2"/>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F2F2F2"/>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dirty="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F2F2F2"/>
                    </a:solidFill>
                  </a:tcPr>
                </a:tc>
              </a:tr>
              <a:tr h="113568">
                <a:tc>
                  <a:txBody>
                    <a:bodyPr/>
                    <a:lstStyle/>
                    <a:p>
                      <a:pPr marL="0" marR="0" indent="0" algn="l" defTabSz="521437" rtl="0" eaLnBrk="1" fontAlgn="auto" latinLnBrk="0" hangingPunct="1">
                        <a:lnSpc>
                          <a:spcPct val="100000"/>
                        </a:lnSpc>
                        <a:spcBef>
                          <a:spcPts val="0"/>
                        </a:spcBef>
                        <a:spcAft>
                          <a:spcPts val="0"/>
                        </a:spcAft>
                        <a:buClrTx/>
                        <a:buSzTx/>
                        <a:buFontTx/>
                        <a:buNone/>
                        <a:tabLst/>
                        <a:defRPr/>
                      </a:pPr>
                      <a:r>
                        <a:rPr lang="en-US" sz="1000" smtClean="0">
                          <a:latin typeface="Arial"/>
                          <a:cs typeface="Arial"/>
                        </a:rPr>
                        <a:t>Content</a:t>
                      </a:r>
                    </a:p>
                  </a:txBody>
                  <a:tcPr marL="64851" marR="64851" marT="32426" marB="32426" anchor="ctr">
                    <a:lnL w="12700" cmpd="sng">
                      <a:noFill/>
                    </a:lnL>
                    <a:lnR>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tcPr>
                </a:tc>
              </a:tr>
              <a:tr h="113568">
                <a:tc>
                  <a:txBody>
                    <a:bodyPr/>
                    <a:lstStyle/>
                    <a:p>
                      <a:pPr marL="0" marR="0" indent="0" algn="l" defTabSz="521437" rtl="0" eaLnBrk="1" fontAlgn="auto" latinLnBrk="0" hangingPunct="1">
                        <a:lnSpc>
                          <a:spcPct val="100000"/>
                        </a:lnSpc>
                        <a:spcBef>
                          <a:spcPts val="0"/>
                        </a:spcBef>
                        <a:spcAft>
                          <a:spcPts val="0"/>
                        </a:spcAft>
                        <a:buClrTx/>
                        <a:buSzTx/>
                        <a:buFontTx/>
                        <a:buNone/>
                        <a:tabLst/>
                        <a:defRPr/>
                      </a:pPr>
                      <a:r>
                        <a:rPr lang="en-US" sz="1000" smtClean="0">
                          <a:latin typeface="Arial"/>
                          <a:cs typeface="Arial"/>
                        </a:rPr>
                        <a:t>Content</a:t>
                      </a:r>
                    </a:p>
                  </a:txBody>
                  <a:tcPr marL="64851" marR="64851" marT="32426" marB="32426" anchor="ctr">
                    <a:lnL w="12700" cmpd="sng">
                      <a:noFill/>
                    </a:lnL>
                    <a:lnR>
                      <a:noFill/>
                    </a:lnR>
                    <a:lnT w="12700" cmpd="sng">
                      <a:noFill/>
                    </a:lnT>
                    <a:lnB w="12700" cmpd="sng">
                      <a:noFill/>
                    </a:lnB>
                    <a:lnTlToBr w="12700" cmpd="sng">
                      <a:noFill/>
                      <a:prstDash val="solid"/>
                    </a:lnTlToBr>
                    <a:lnBlToTr w="12700" cmpd="sng">
                      <a:noFill/>
                      <a:prstDash val="solid"/>
                    </a:lnBlToTr>
                    <a:solidFill>
                      <a:srgbClr val="F2F2F2"/>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F2F2F2"/>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F2F2F2"/>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F2F2F2"/>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F2F2F2"/>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dirty="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F2F2F2"/>
                    </a:solidFill>
                  </a:tcPr>
                </a:tc>
              </a:tr>
              <a:tr h="113568">
                <a:tc>
                  <a:txBody>
                    <a:bodyPr/>
                    <a:lstStyle/>
                    <a:p>
                      <a:pPr marL="0" marR="0" indent="0" algn="l" defTabSz="521437" rtl="0" eaLnBrk="1" fontAlgn="auto" latinLnBrk="0" hangingPunct="1">
                        <a:lnSpc>
                          <a:spcPct val="100000"/>
                        </a:lnSpc>
                        <a:spcBef>
                          <a:spcPts val="0"/>
                        </a:spcBef>
                        <a:spcAft>
                          <a:spcPts val="0"/>
                        </a:spcAft>
                        <a:buClrTx/>
                        <a:buSzTx/>
                        <a:buFontTx/>
                        <a:buNone/>
                        <a:tabLst/>
                        <a:defRPr/>
                      </a:pPr>
                      <a:r>
                        <a:rPr lang="en-US" sz="1000" smtClean="0">
                          <a:latin typeface="Arial"/>
                          <a:cs typeface="Arial"/>
                        </a:rPr>
                        <a:t>Content</a:t>
                      </a:r>
                    </a:p>
                  </a:txBody>
                  <a:tcPr marL="64851" marR="64851" marT="32426" marB="32426" anchor="ctr">
                    <a:lnL w="12700" cmpd="sng">
                      <a:noFill/>
                    </a:lnL>
                    <a:lnR>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tcPr>
                </a:tc>
              </a:tr>
              <a:tr h="113568">
                <a:tc>
                  <a:txBody>
                    <a:bodyPr/>
                    <a:lstStyle/>
                    <a:p>
                      <a:r>
                        <a:rPr lang="en-US" sz="1000" smtClean="0">
                          <a:latin typeface="Arial"/>
                          <a:cs typeface="Arial"/>
                        </a:rPr>
                        <a:t>Content</a:t>
                      </a:r>
                      <a:endParaRPr lang="en-US" sz="1000">
                        <a:latin typeface="Arial"/>
                        <a:cs typeface="Arial"/>
                      </a:endParaRPr>
                    </a:p>
                  </a:txBody>
                  <a:tcPr marL="64851" marR="64851" marT="32426" marB="32426" anchor="ctr">
                    <a:lnL w="12700" cmpd="sng">
                      <a:noFill/>
                    </a:lnL>
                    <a:lnR>
                      <a:noFill/>
                    </a:lnR>
                    <a:lnT w="12700" cmpd="sng">
                      <a:noFill/>
                    </a:lnT>
                    <a:lnB w="12700" cmpd="sng">
                      <a:noFill/>
                    </a:lnB>
                    <a:lnTlToBr w="12700" cmpd="sng">
                      <a:noFill/>
                      <a:prstDash val="solid"/>
                    </a:lnTlToBr>
                    <a:lnBlToTr w="12700" cmpd="sng">
                      <a:noFill/>
                      <a:prstDash val="solid"/>
                    </a:lnBlToTr>
                    <a:solidFill>
                      <a:srgbClr val="F2F2F2"/>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F2F2F2"/>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F2F2F2"/>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F2F2F2"/>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F2F2F2"/>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dirty="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F2F2F2"/>
                    </a:solidFill>
                  </a:tcPr>
                </a:tc>
              </a:tr>
              <a:tr h="109370">
                <a:tc>
                  <a:txBody>
                    <a:bodyPr/>
                    <a:lstStyle/>
                    <a:p>
                      <a:pPr marL="0" marR="0" indent="0" algn="l" defTabSz="521437" rtl="0" eaLnBrk="1" fontAlgn="auto" latinLnBrk="0" hangingPunct="1">
                        <a:lnSpc>
                          <a:spcPct val="100000"/>
                        </a:lnSpc>
                        <a:spcBef>
                          <a:spcPts val="0"/>
                        </a:spcBef>
                        <a:spcAft>
                          <a:spcPts val="0"/>
                        </a:spcAft>
                        <a:buClrTx/>
                        <a:buSzTx/>
                        <a:buFontTx/>
                        <a:buNone/>
                        <a:tabLst/>
                        <a:defRPr/>
                      </a:pPr>
                      <a:r>
                        <a:rPr lang="en-US" sz="1000" smtClean="0">
                          <a:latin typeface="Arial"/>
                          <a:cs typeface="Arial"/>
                        </a:rPr>
                        <a:t>Content</a:t>
                      </a:r>
                    </a:p>
                  </a:txBody>
                  <a:tcPr marL="64851" marR="64851" marT="32426" marB="32426" anchor="ctr">
                    <a:lnL w="12700" cmpd="sng">
                      <a:noFill/>
                    </a:lnL>
                    <a:lnR>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tcPr>
                </a:tc>
              </a:tr>
              <a:tr h="113568">
                <a:tc>
                  <a:txBody>
                    <a:bodyPr/>
                    <a:lstStyle/>
                    <a:p>
                      <a:pPr marL="0" marR="0" indent="0" algn="l" defTabSz="521437" rtl="0" eaLnBrk="1" fontAlgn="auto" latinLnBrk="0" hangingPunct="1">
                        <a:lnSpc>
                          <a:spcPct val="100000"/>
                        </a:lnSpc>
                        <a:spcBef>
                          <a:spcPts val="0"/>
                        </a:spcBef>
                        <a:spcAft>
                          <a:spcPts val="0"/>
                        </a:spcAft>
                        <a:buClrTx/>
                        <a:buSzTx/>
                        <a:buFontTx/>
                        <a:buNone/>
                        <a:tabLst/>
                        <a:defRPr/>
                      </a:pPr>
                      <a:r>
                        <a:rPr lang="en-US" sz="1000" smtClean="0">
                          <a:latin typeface="Arial"/>
                          <a:cs typeface="Arial"/>
                        </a:rPr>
                        <a:t>Content</a:t>
                      </a:r>
                    </a:p>
                  </a:txBody>
                  <a:tcPr marL="64851" marR="64851" marT="32426" marB="32426" anchor="ctr">
                    <a:lnL w="12700" cmpd="sng">
                      <a:noFill/>
                    </a:lnL>
                    <a:lnR>
                      <a:noFill/>
                    </a:lnR>
                    <a:lnT w="12700" cmpd="sng">
                      <a:noFill/>
                    </a:lnT>
                    <a:lnB w="12700" cmpd="sng">
                      <a:noFill/>
                    </a:lnB>
                    <a:lnTlToBr w="12700" cmpd="sng">
                      <a:noFill/>
                      <a:prstDash val="solid"/>
                    </a:lnTlToBr>
                    <a:lnBlToTr w="12700" cmpd="sng">
                      <a:noFill/>
                      <a:prstDash val="solid"/>
                    </a:lnBlToTr>
                    <a:solidFill>
                      <a:srgbClr val="F2F2F2"/>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F2F2F2"/>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F2F2F2"/>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F2F2F2"/>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F2F2F2"/>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dirty="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F2F2F2"/>
                    </a:solidFill>
                  </a:tcPr>
                </a:tc>
              </a:tr>
              <a:tr h="113568">
                <a:tc>
                  <a:txBody>
                    <a:bodyPr/>
                    <a:lstStyle/>
                    <a:p>
                      <a:pPr marL="0" marR="0" indent="0" algn="l" defTabSz="521437" rtl="0" eaLnBrk="1" fontAlgn="auto" latinLnBrk="0" hangingPunct="1">
                        <a:lnSpc>
                          <a:spcPct val="100000"/>
                        </a:lnSpc>
                        <a:spcBef>
                          <a:spcPts val="0"/>
                        </a:spcBef>
                        <a:spcAft>
                          <a:spcPts val="0"/>
                        </a:spcAft>
                        <a:buClrTx/>
                        <a:buSzTx/>
                        <a:buFontTx/>
                        <a:buNone/>
                        <a:tabLst/>
                        <a:defRPr/>
                      </a:pPr>
                      <a:r>
                        <a:rPr lang="en-US" sz="1000" smtClean="0">
                          <a:latin typeface="Arial"/>
                          <a:cs typeface="Arial"/>
                        </a:rPr>
                        <a:t>Content</a:t>
                      </a:r>
                    </a:p>
                  </a:txBody>
                  <a:tcPr marL="64851" marR="64851" marT="32426" marB="32426" anchor="ctr">
                    <a:lnL w="12700" cmpd="sng">
                      <a:noFill/>
                    </a:lnL>
                    <a:lnR>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tcPr>
                </a:tc>
              </a:tr>
              <a:tr h="113568">
                <a:tc>
                  <a:txBody>
                    <a:bodyPr/>
                    <a:lstStyle/>
                    <a:p>
                      <a:pPr marL="0" marR="0" indent="0" algn="l" defTabSz="521437" rtl="0" eaLnBrk="1" fontAlgn="auto" latinLnBrk="0" hangingPunct="1">
                        <a:lnSpc>
                          <a:spcPct val="100000"/>
                        </a:lnSpc>
                        <a:spcBef>
                          <a:spcPts val="0"/>
                        </a:spcBef>
                        <a:spcAft>
                          <a:spcPts val="0"/>
                        </a:spcAft>
                        <a:buClrTx/>
                        <a:buSzTx/>
                        <a:buFontTx/>
                        <a:buNone/>
                        <a:tabLst/>
                        <a:defRPr/>
                      </a:pPr>
                      <a:r>
                        <a:rPr lang="en-US" sz="1000" smtClean="0">
                          <a:latin typeface="Arial"/>
                          <a:cs typeface="Arial"/>
                        </a:rPr>
                        <a:t>Content</a:t>
                      </a:r>
                    </a:p>
                  </a:txBody>
                  <a:tcPr marL="64851" marR="64851" marT="32426" marB="32426" anchor="ctr">
                    <a:lnL w="12700" cmpd="sng">
                      <a:noFill/>
                    </a:lnL>
                    <a:lnR>
                      <a:noFill/>
                    </a:lnR>
                    <a:lnT w="12700" cmpd="sng">
                      <a:noFill/>
                    </a:lnT>
                    <a:lnB w="12700" cmpd="sng">
                      <a:noFill/>
                    </a:lnB>
                    <a:lnTlToBr w="12700" cmpd="sng">
                      <a:noFill/>
                      <a:prstDash val="solid"/>
                    </a:lnTlToBr>
                    <a:lnBlToTr w="12700" cmpd="sng">
                      <a:noFill/>
                      <a:prstDash val="solid"/>
                    </a:lnBlToTr>
                    <a:solidFill>
                      <a:srgbClr val="F2F2F2"/>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F2F2F2"/>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F2F2F2"/>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F2F2F2"/>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F2F2F2"/>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dirty="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F2F2F2"/>
                    </a:solidFill>
                  </a:tcPr>
                </a:tc>
              </a:tr>
              <a:tr h="113568">
                <a:tc>
                  <a:txBody>
                    <a:bodyPr/>
                    <a:lstStyle/>
                    <a:p>
                      <a:pPr marL="0" marR="0" indent="0" algn="l" defTabSz="521437" rtl="0" eaLnBrk="1" fontAlgn="auto" latinLnBrk="0" hangingPunct="1">
                        <a:lnSpc>
                          <a:spcPct val="100000"/>
                        </a:lnSpc>
                        <a:spcBef>
                          <a:spcPts val="0"/>
                        </a:spcBef>
                        <a:spcAft>
                          <a:spcPts val="0"/>
                        </a:spcAft>
                        <a:buClrTx/>
                        <a:buSzTx/>
                        <a:buFontTx/>
                        <a:buNone/>
                        <a:tabLst/>
                        <a:defRPr/>
                      </a:pPr>
                      <a:r>
                        <a:rPr lang="en-US" sz="1000" smtClean="0">
                          <a:latin typeface="Arial"/>
                          <a:cs typeface="Arial"/>
                        </a:rPr>
                        <a:t>Content</a:t>
                      </a:r>
                    </a:p>
                  </a:txBody>
                  <a:tcPr marL="64851" marR="64851" marT="32426" marB="32426" anchor="ctr">
                    <a:lnL w="12700" cmpd="sng">
                      <a:noFill/>
                    </a:lnL>
                    <a:lnR>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tcPr>
                </a:tc>
              </a:tr>
              <a:tr h="113568">
                <a:tc>
                  <a:txBody>
                    <a:bodyPr/>
                    <a:lstStyle/>
                    <a:p>
                      <a:pPr marL="0" marR="0" indent="0" algn="l" defTabSz="521437" rtl="0" eaLnBrk="1" fontAlgn="auto" latinLnBrk="0" hangingPunct="1">
                        <a:lnSpc>
                          <a:spcPct val="100000"/>
                        </a:lnSpc>
                        <a:spcBef>
                          <a:spcPts val="0"/>
                        </a:spcBef>
                        <a:spcAft>
                          <a:spcPts val="0"/>
                        </a:spcAft>
                        <a:buClrTx/>
                        <a:buSzTx/>
                        <a:buFontTx/>
                        <a:buNone/>
                        <a:tabLst/>
                        <a:defRPr/>
                      </a:pPr>
                      <a:r>
                        <a:rPr lang="en-US" sz="1000" smtClean="0">
                          <a:latin typeface="Arial"/>
                          <a:cs typeface="Arial"/>
                        </a:rPr>
                        <a:t>Content</a:t>
                      </a:r>
                    </a:p>
                  </a:txBody>
                  <a:tcPr marL="64851" marR="64851" marT="32426" marB="32426" anchor="ctr">
                    <a:lnL w="12700" cmpd="sng">
                      <a:noFill/>
                    </a:lnL>
                    <a:lnR>
                      <a:noFill/>
                    </a:lnR>
                    <a:lnT w="12700" cmpd="sng">
                      <a:noFill/>
                    </a:lnT>
                    <a:lnB w="12700" cmpd="sng">
                      <a:noFill/>
                    </a:lnB>
                    <a:lnTlToBr w="12700" cmpd="sng">
                      <a:noFill/>
                      <a:prstDash val="solid"/>
                    </a:lnTlToBr>
                    <a:lnBlToTr w="12700" cmpd="sng">
                      <a:noFill/>
                      <a:prstDash val="solid"/>
                    </a:lnBlToTr>
                    <a:solidFill>
                      <a:srgbClr val="F2F2F2"/>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F2F2F2"/>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F2F2F2"/>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F2F2F2"/>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F2F2F2"/>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dirty="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F2F2F2"/>
                    </a:solidFill>
                  </a:tcPr>
                </a:tc>
              </a:tr>
              <a:tr h="113568">
                <a:tc>
                  <a:txBody>
                    <a:bodyPr/>
                    <a:lstStyle/>
                    <a:p>
                      <a:pPr marL="0" marR="0" indent="0" algn="l" defTabSz="521437" rtl="0" eaLnBrk="1" fontAlgn="auto" latinLnBrk="0" hangingPunct="1">
                        <a:lnSpc>
                          <a:spcPct val="100000"/>
                        </a:lnSpc>
                        <a:spcBef>
                          <a:spcPts val="0"/>
                        </a:spcBef>
                        <a:spcAft>
                          <a:spcPts val="0"/>
                        </a:spcAft>
                        <a:buClrTx/>
                        <a:buSzTx/>
                        <a:buFontTx/>
                        <a:buNone/>
                        <a:tabLst/>
                        <a:defRPr/>
                      </a:pPr>
                      <a:r>
                        <a:rPr lang="en-US" sz="1000" smtClean="0">
                          <a:latin typeface="Arial"/>
                          <a:cs typeface="Arial"/>
                        </a:rPr>
                        <a:t>Content</a:t>
                      </a:r>
                    </a:p>
                  </a:txBody>
                  <a:tcPr marL="64851" marR="64851" marT="32426" marB="32426" anchor="ctr">
                    <a:lnL w="12700" cmpd="sng">
                      <a:noFill/>
                    </a:lnL>
                    <a:lnR>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tcPr>
                </a:tc>
              </a:tr>
              <a:tr h="113568">
                <a:tc>
                  <a:txBody>
                    <a:bodyPr/>
                    <a:lstStyle/>
                    <a:p>
                      <a:pPr marL="0" marR="0" indent="0" algn="l" defTabSz="521437" rtl="0" eaLnBrk="1" fontAlgn="auto" latinLnBrk="0" hangingPunct="1">
                        <a:lnSpc>
                          <a:spcPct val="100000"/>
                        </a:lnSpc>
                        <a:spcBef>
                          <a:spcPts val="0"/>
                        </a:spcBef>
                        <a:spcAft>
                          <a:spcPts val="0"/>
                        </a:spcAft>
                        <a:buClrTx/>
                        <a:buSzTx/>
                        <a:buFontTx/>
                        <a:buNone/>
                        <a:tabLst/>
                        <a:defRPr/>
                      </a:pPr>
                      <a:r>
                        <a:rPr lang="en-US" sz="1000" smtClean="0">
                          <a:latin typeface="Arial"/>
                          <a:cs typeface="Arial"/>
                        </a:rPr>
                        <a:t>Content</a:t>
                      </a:r>
                    </a:p>
                  </a:txBody>
                  <a:tcPr marL="64851" marR="64851" marT="32426" marB="32426" anchor="ctr">
                    <a:lnL w="12700" cmpd="sng">
                      <a:noFill/>
                    </a:lnL>
                    <a:lnR>
                      <a:noFill/>
                    </a:lnR>
                    <a:lnT w="12700" cmpd="sng">
                      <a:noFill/>
                    </a:lnT>
                    <a:lnB w="12700" cmpd="sng">
                      <a:noFill/>
                    </a:lnB>
                    <a:lnTlToBr w="12700" cmpd="sng">
                      <a:noFill/>
                      <a:prstDash val="solid"/>
                    </a:lnTlToBr>
                    <a:lnBlToTr w="12700" cmpd="sng">
                      <a:noFill/>
                      <a:prstDash val="solid"/>
                    </a:lnBlToTr>
                    <a:solidFill>
                      <a:srgbClr val="F2F2F2"/>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F2F2F2"/>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F2F2F2"/>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F2F2F2"/>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F2F2F2"/>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dirty="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F2F2F2"/>
                    </a:solidFill>
                  </a:tcPr>
                </a:tc>
              </a:tr>
              <a:tr h="113568">
                <a:tc>
                  <a:txBody>
                    <a:bodyPr/>
                    <a:lstStyle/>
                    <a:p>
                      <a:pPr marL="0" marR="0" indent="0" algn="l" defTabSz="521437" rtl="0" eaLnBrk="1" fontAlgn="auto" latinLnBrk="0" hangingPunct="1">
                        <a:lnSpc>
                          <a:spcPct val="100000"/>
                        </a:lnSpc>
                        <a:spcBef>
                          <a:spcPts val="0"/>
                        </a:spcBef>
                        <a:spcAft>
                          <a:spcPts val="0"/>
                        </a:spcAft>
                        <a:buClrTx/>
                        <a:buSzTx/>
                        <a:buFontTx/>
                        <a:buNone/>
                        <a:tabLst/>
                        <a:defRPr/>
                      </a:pPr>
                      <a:r>
                        <a:rPr lang="en-US" sz="1000" smtClean="0">
                          <a:latin typeface="Arial"/>
                          <a:cs typeface="Arial"/>
                        </a:rPr>
                        <a:t>Content</a:t>
                      </a:r>
                    </a:p>
                  </a:txBody>
                  <a:tcPr marL="64851" marR="64851" marT="32426" marB="32426" anchor="ctr">
                    <a:lnL w="12700" cmpd="sng">
                      <a:noFill/>
                    </a:lnL>
                    <a:lnR>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kern="1200" baseline="0" smtClean="0">
                          <a:solidFill>
                            <a:schemeClr val="dk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tcPr>
                </a:tc>
              </a:tr>
              <a:tr h="0">
                <a:tc>
                  <a:txBody>
                    <a:bodyPr/>
                    <a:lstStyle/>
                    <a:p>
                      <a:pPr marL="0" marR="0" indent="0" algn="l" defTabSz="521437" rtl="0" eaLnBrk="1" fontAlgn="auto" latinLnBrk="0" hangingPunct="1">
                        <a:lnSpc>
                          <a:spcPct val="100000"/>
                        </a:lnSpc>
                        <a:spcBef>
                          <a:spcPts val="0"/>
                        </a:spcBef>
                        <a:spcAft>
                          <a:spcPts val="0"/>
                        </a:spcAft>
                        <a:buClrTx/>
                        <a:buSzTx/>
                        <a:buFontTx/>
                        <a:buNone/>
                        <a:tabLst/>
                        <a:defRPr/>
                      </a:pPr>
                      <a:r>
                        <a:rPr lang="en-US" sz="1000" baseline="0" smtClean="0">
                          <a:solidFill>
                            <a:schemeClr val="bg1"/>
                          </a:solidFill>
                          <a:latin typeface="Arial"/>
                          <a:cs typeface="Arial"/>
                        </a:rPr>
                        <a:t>Total</a:t>
                      </a:r>
                    </a:p>
                  </a:txBody>
                  <a:tcPr marL="64851" marR="64851" marT="32426" marB="32426" anchor="ctr">
                    <a:lnL w="12700" cmpd="sng">
                      <a:noFill/>
                    </a:lnL>
                    <a:lnR>
                      <a:noFill/>
                    </a:lnR>
                    <a:lnT w="12700" cmpd="sng">
                      <a:noFill/>
                    </a:lnT>
                    <a:lnB w="12700" cmpd="sng">
                      <a:noFill/>
                    </a:lnB>
                    <a:lnTlToBr w="12700" cmpd="sng">
                      <a:noFill/>
                      <a:prstDash val="solid"/>
                    </a:lnTlToBr>
                    <a:lnBlToTr w="12700" cmpd="sng">
                      <a:noFill/>
                      <a:prstDash val="solid"/>
                    </a:lnBlToTr>
                    <a:solidFill>
                      <a:srgbClr val="4EC5D8"/>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b="1" kern="1200" baseline="0" smtClean="0">
                          <a:solidFill>
                            <a:schemeClr val="bg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4EC5D8"/>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b="1" kern="1200" baseline="0" smtClean="0">
                          <a:solidFill>
                            <a:schemeClr val="bg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4EC5D8"/>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b="1" kern="1200" baseline="0" smtClean="0">
                          <a:solidFill>
                            <a:schemeClr val="bg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4EC5D8"/>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b="1" kern="1200" baseline="0" smtClean="0">
                          <a:solidFill>
                            <a:schemeClr val="bg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4EC5D8"/>
                    </a:solidFill>
                  </a:tcPr>
                </a:tc>
                <a:tc>
                  <a:txBody>
                    <a:bodyPr/>
                    <a:lstStyle/>
                    <a:p>
                      <a:pPr marL="0" marR="0" indent="0" algn="r" defTabSz="521437" rtl="0" eaLnBrk="1" fontAlgn="auto" latinLnBrk="0" hangingPunct="1">
                        <a:lnSpc>
                          <a:spcPct val="100000"/>
                        </a:lnSpc>
                        <a:spcBef>
                          <a:spcPts val="0"/>
                        </a:spcBef>
                        <a:spcAft>
                          <a:spcPts val="0"/>
                        </a:spcAft>
                        <a:buClrTx/>
                        <a:buSzTx/>
                        <a:buFontTx/>
                        <a:buNone/>
                        <a:tabLst/>
                        <a:defRPr/>
                      </a:pPr>
                      <a:r>
                        <a:rPr lang="en-US" sz="1000" b="1" kern="1200" baseline="0" dirty="0" smtClean="0">
                          <a:solidFill>
                            <a:schemeClr val="bg1"/>
                          </a:solidFill>
                          <a:latin typeface="+mn-lt"/>
                          <a:ea typeface="+mn-ea"/>
                          <a:cs typeface="+mn-cs"/>
                        </a:rPr>
                        <a:t>0,000,00</a:t>
                      </a:r>
                    </a:p>
                  </a:txBody>
                  <a:tcPr marL="64851" marR="64851" marT="32426" marB="32426" anchor="ctr">
                    <a:lnL>
                      <a:noFill/>
                    </a:lnL>
                    <a:lnR w="12700" cmpd="sng">
                      <a:noFill/>
                    </a:lnR>
                    <a:lnT w="12700" cmpd="sng">
                      <a:noFill/>
                    </a:lnT>
                    <a:lnB w="12700" cmpd="sng">
                      <a:noFill/>
                    </a:lnB>
                    <a:lnTlToBr w="12700" cmpd="sng">
                      <a:noFill/>
                      <a:prstDash val="solid"/>
                    </a:lnTlToBr>
                    <a:lnBlToTr w="12700" cmpd="sng">
                      <a:noFill/>
                      <a:prstDash val="solid"/>
                    </a:lnBlToTr>
                    <a:solidFill>
                      <a:srgbClr val="4EC5D8"/>
                    </a:solidFill>
                  </a:tcPr>
                </a:tc>
              </a:tr>
            </a:tbl>
          </a:graphicData>
        </a:graphic>
      </p:graphicFrame>
      <p:sp>
        <p:nvSpPr>
          <p:cNvPr id="13" name="TextBox 12"/>
          <p:cNvSpPr txBox="1"/>
          <p:nvPr/>
        </p:nvSpPr>
        <p:spPr>
          <a:xfrm>
            <a:off x="627429" y="7033684"/>
            <a:ext cx="360000" cy="184666"/>
          </a:xfrm>
          <a:prstGeom prst="rect">
            <a:avLst/>
          </a:prstGeom>
          <a:noFill/>
          <a:ln>
            <a:solidFill>
              <a:schemeClr val="bg1"/>
            </a:solidFill>
          </a:ln>
        </p:spPr>
        <p:txBody>
          <a:bodyPr wrap="square" rtlCol="0">
            <a:spAutoFit/>
          </a:bodyPr>
          <a:lstStyle/>
          <a:p>
            <a:pPr algn="ctr"/>
            <a:fld id="{4D2925A6-DC60-104F-BAB5-0CD70C5B698C}" type="slidenum">
              <a:rPr lang="en-US" sz="600" smtClean="0">
                <a:ln w="3175" cap="flat" cmpd="sng" algn="ctr">
                  <a:solidFill>
                    <a:schemeClr val="bg1"/>
                  </a:solidFill>
                  <a:prstDash val="solid"/>
                  <a:round/>
                  <a:headEnd type="none" w="med" len="med"/>
                  <a:tailEnd type="none" w="med" len="med"/>
                </a:ln>
                <a:noFill/>
                <a:latin typeface="Arial"/>
                <a:cs typeface="Arial"/>
              </a:rPr>
              <a:pPr algn="ctr"/>
              <a:t>19</a:t>
            </a:fld>
            <a:endParaRPr lang="en-US" sz="600">
              <a:ln w="3175" cap="flat" cmpd="sng" algn="ctr">
                <a:solidFill>
                  <a:schemeClr val="bg1"/>
                </a:solidFill>
                <a:prstDash val="solid"/>
                <a:round/>
                <a:headEnd type="none" w="med" len="med"/>
                <a:tailEnd type="none" w="med" len="med"/>
              </a:ln>
              <a:noFill/>
              <a:latin typeface="Arial"/>
              <a:cs typeface="Arial"/>
            </a:endParaRPr>
          </a:p>
        </p:txBody>
      </p:sp>
      <p:sp>
        <p:nvSpPr>
          <p:cNvPr id="10" name="Rectangle 9"/>
          <p:cNvSpPr>
            <a:spLocks/>
          </p:cNvSpPr>
          <p:nvPr/>
        </p:nvSpPr>
        <p:spPr>
          <a:xfrm>
            <a:off x="7092885" y="1422292"/>
            <a:ext cx="3060699" cy="2451253"/>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a:t>   </a:t>
            </a:r>
          </a:p>
        </p:txBody>
      </p:sp>
      <p:sp>
        <p:nvSpPr>
          <p:cNvPr id="11" name="Rectangle 10"/>
          <p:cNvSpPr>
            <a:spLocks/>
          </p:cNvSpPr>
          <p:nvPr/>
        </p:nvSpPr>
        <p:spPr>
          <a:xfrm>
            <a:off x="7092885" y="4190740"/>
            <a:ext cx="3060699" cy="2451253"/>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a:t>   </a:t>
            </a:r>
          </a:p>
        </p:txBody>
      </p:sp>
      <p:sp>
        <p:nvSpPr>
          <p:cNvPr id="12" name="Rectangle 11"/>
          <p:cNvSpPr/>
          <p:nvPr/>
        </p:nvSpPr>
        <p:spPr>
          <a:xfrm>
            <a:off x="7092885" y="4190740"/>
            <a:ext cx="3060700" cy="108000"/>
          </a:xfrm>
          <a:prstGeom prst="rect">
            <a:avLst/>
          </a:prstGeom>
          <a:solidFill>
            <a:srgbClr val="4EC5D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p:nvPr/>
        </p:nvSpPr>
        <p:spPr>
          <a:xfrm>
            <a:off x="7092885" y="1422292"/>
            <a:ext cx="3060700" cy="108000"/>
          </a:xfrm>
          <a:prstGeom prst="rect">
            <a:avLst/>
          </a:prstGeom>
          <a:solidFill>
            <a:srgbClr val="4EC5D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 name="Rectangle 9"/>
          <p:cNvSpPr/>
          <p:nvPr/>
        </p:nvSpPr>
        <p:spPr>
          <a:xfrm>
            <a:off x="250319" y="2068248"/>
            <a:ext cx="10206568" cy="3816000"/>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a:t>   </a:t>
            </a:r>
          </a:p>
        </p:txBody>
      </p:sp>
      <p:sp>
        <p:nvSpPr>
          <p:cNvPr id="11" name="TextBox 10"/>
          <p:cNvSpPr txBox="1"/>
          <p:nvPr/>
        </p:nvSpPr>
        <p:spPr>
          <a:xfrm>
            <a:off x="900000" y="685081"/>
            <a:ext cx="7156704" cy="1165704"/>
          </a:xfrm>
          <a:prstGeom prst="rect">
            <a:avLst/>
          </a:prstGeom>
          <a:noFill/>
        </p:spPr>
        <p:txBody>
          <a:bodyPr wrap="square" lIns="0" tIns="0" rIns="0" bIns="0" rtlCol="0">
            <a:spAutoFit/>
          </a:bodyPr>
          <a:lstStyle/>
          <a:p>
            <a:pPr>
              <a:lnSpc>
                <a:spcPts val="4500"/>
              </a:lnSpc>
            </a:pPr>
            <a:r>
              <a:rPr lang="en-US" sz="4200" b="1" spc="-100" dirty="0" smtClean="0">
                <a:solidFill>
                  <a:schemeClr val="bg1"/>
                </a:solidFill>
                <a:latin typeface="Arial"/>
                <a:cs typeface="Arial"/>
              </a:rPr>
              <a:t>Information</a:t>
            </a:r>
          </a:p>
          <a:p>
            <a:pPr>
              <a:lnSpc>
                <a:spcPts val="4500"/>
              </a:lnSpc>
            </a:pPr>
            <a:r>
              <a:rPr lang="en-US" sz="4200" b="1" spc="-100" dirty="0" smtClean="0">
                <a:solidFill>
                  <a:schemeClr val="bg1"/>
                </a:solidFill>
                <a:latin typeface="Arial"/>
                <a:cs typeface="Arial"/>
              </a:rPr>
              <a:t>Memorandum</a:t>
            </a:r>
            <a:endParaRPr lang="en-US" sz="4200" b="1" spc="-100" dirty="0">
              <a:solidFill>
                <a:schemeClr val="bg1"/>
              </a:solidFill>
              <a:latin typeface="Arial"/>
              <a:cs typeface="Arial"/>
            </a:endParaRPr>
          </a:p>
        </p:txBody>
      </p:sp>
      <p:sp>
        <p:nvSpPr>
          <p:cNvPr id="12" name="TextBox 11"/>
          <p:cNvSpPr txBox="1"/>
          <p:nvPr/>
        </p:nvSpPr>
        <p:spPr>
          <a:xfrm>
            <a:off x="900000" y="6064909"/>
            <a:ext cx="4312069" cy="846386"/>
          </a:xfrm>
          <a:prstGeom prst="rect">
            <a:avLst/>
          </a:prstGeom>
          <a:noFill/>
        </p:spPr>
        <p:txBody>
          <a:bodyPr wrap="square" rtlCol="0" anchor="t">
            <a:spAutoFit/>
          </a:bodyPr>
          <a:lstStyle/>
          <a:p>
            <a:r>
              <a:rPr lang="en-US" sz="1600" b="1" smtClean="0">
                <a:solidFill>
                  <a:schemeClr val="bg1"/>
                </a:solidFill>
                <a:latin typeface="Arial"/>
                <a:cs typeface="Arial"/>
              </a:rPr>
              <a:t>&lt;Insert Address Line 1&gt;</a:t>
            </a:r>
          </a:p>
          <a:p>
            <a:r>
              <a:rPr lang="en-US" sz="1600" b="1" smtClean="0">
                <a:solidFill>
                  <a:schemeClr val="bg1"/>
                </a:solidFill>
                <a:latin typeface="Arial"/>
                <a:cs typeface="Arial"/>
              </a:rPr>
              <a:t>&lt;Insert Address Line 2&gt;</a:t>
            </a:r>
          </a:p>
          <a:p>
            <a:pPr>
              <a:lnSpc>
                <a:spcPct val="150000"/>
              </a:lnSpc>
            </a:pPr>
            <a:r>
              <a:rPr lang="en-US" sz="1200" b="1" smtClean="0">
                <a:solidFill>
                  <a:srgbClr val="4EC5D8"/>
                </a:solidFill>
                <a:latin typeface="Arial"/>
                <a:cs typeface="Arial"/>
              </a:rPr>
              <a:t>Prepared by Bayleys on the &lt;insert date&gt;.</a:t>
            </a: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63481982"/>
      </p:ext>
    </p:extLst>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extBox 4"/>
          <p:cNvSpPr txBox="1"/>
          <p:nvPr/>
        </p:nvSpPr>
        <p:spPr>
          <a:xfrm>
            <a:off x="900000" y="1406372"/>
            <a:ext cx="2855485" cy="1168553"/>
          </a:xfrm>
          <a:prstGeom prst="rect">
            <a:avLst/>
          </a:prstGeom>
          <a:noFill/>
        </p:spPr>
        <p:txBody>
          <a:bodyPr wrap="square" lIns="91417" tIns="45709" rIns="91417" bIns="45709" rtlCol="0">
            <a:noAutofit/>
          </a:bodyPr>
          <a:lstStyle/>
          <a:p>
            <a:r>
              <a:rPr lang="en-US" sz="1200" b="1">
                <a:solidFill>
                  <a:srgbClr val="4EC5D8"/>
                </a:solidFill>
                <a:latin typeface="Arial"/>
                <a:cs typeface="Arial"/>
              </a:rPr>
              <a:t>&lt;Property Address&gt;</a:t>
            </a:r>
          </a:p>
          <a:p>
            <a:r>
              <a:rPr lang="en-US" sz="1000">
                <a:latin typeface="Arial"/>
                <a:cs typeface="Arial"/>
              </a:rPr>
              <a:t>Is being offered for sale by Auction to be held at 11am, Wednesday 1st August at the Bayleys offices, 4 Viaduct Harbour Avenue, Maritime Square, Auckland</a:t>
            </a:r>
            <a:r>
              <a:rPr lang="en-US" sz="1000" smtClean="0">
                <a:latin typeface="Arial"/>
                <a:cs typeface="Arial"/>
              </a:rPr>
              <a:t>.</a:t>
            </a:r>
          </a:p>
          <a:p>
            <a:endParaRPr lang="en-US" sz="850" smtClean="0">
              <a:latin typeface="Arial"/>
              <a:cs typeface="Arial"/>
            </a:endParaRPr>
          </a:p>
          <a:p>
            <a:r>
              <a:rPr lang="en-US" sz="1200" b="1">
                <a:solidFill>
                  <a:srgbClr val="4EC5D8"/>
                </a:solidFill>
                <a:latin typeface="Arial"/>
                <a:cs typeface="Arial"/>
              </a:rPr>
              <a:t>Contact</a:t>
            </a:r>
          </a:p>
        </p:txBody>
      </p:sp>
      <p:sp>
        <p:nvSpPr>
          <p:cNvPr id="16" name="TextBox 15"/>
          <p:cNvSpPr txBox="1"/>
          <p:nvPr/>
        </p:nvSpPr>
        <p:spPr>
          <a:xfrm>
            <a:off x="900000" y="488418"/>
            <a:ext cx="7156704" cy="461665"/>
          </a:xfrm>
          <a:prstGeom prst="rect">
            <a:avLst/>
          </a:prstGeom>
          <a:noFill/>
        </p:spPr>
        <p:txBody>
          <a:bodyPr wrap="square" lIns="0" tIns="0" rIns="0" bIns="0" rtlCol="0">
            <a:spAutoFit/>
          </a:bodyPr>
          <a:lstStyle/>
          <a:p>
            <a:r>
              <a:rPr lang="en-US" sz="3000" b="1" spc="-100" smtClean="0">
                <a:solidFill>
                  <a:srgbClr val="00234B"/>
                </a:solidFill>
                <a:latin typeface="Arial"/>
                <a:cs typeface="Arial"/>
              </a:rPr>
              <a:t>Sale and Contact Details</a:t>
            </a:r>
            <a:endParaRPr lang="en-US" sz="3000" b="1" spc="-100" dirty="0">
              <a:solidFill>
                <a:srgbClr val="00234B"/>
              </a:solidFill>
              <a:latin typeface="Arial"/>
              <a:cs typeface="Arial"/>
            </a:endParaRPr>
          </a:p>
        </p:txBody>
      </p:sp>
      <p:pic>
        <p:nvPicPr>
          <p:cNvPr id="6" name="Picture 5"/>
          <p:cNvPicPr>
            <a:picLocks noChangeAspect="1"/>
          </p:cNvPicPr>
          <p:nvPr/>
        </p:nvPicPr>
        <p:blipFill>
          <a:blip r:embed="rId3"/>
          <a:stretch>
            <a:fillRect/>
          </a:stretch>
        </p:blipFill>
        <p:spPr>
          <a:xfrm>
            <a:off x="900000" y="2662077"/>
            <a:ext cx="1079500" cy="3276600"/>
          </a:xfrm>
          <a:prstGeom prst="rect">
            <a:avLst/>
          </a:prstGeom>
        </p:spPr>
      </p:pic>
      <p:sp>
        <p:nvSpPr>
          <p:cNvPr id="7" name="TextBox 6"/>
          <p:cNvSpPr txBox="1"/>
          <p:nvPr/>
        </p:nvSpPr>
        <p:spPr>
          <a:xfrm>
            <a:off x="2092661" y="2690545"/>
            <a:ext cx="1956258" cy="828000"/>
          </a:xfrm>
          <a:prstGeom prst="rect">
            <a:avLst/>
          </a:prstGeom>
          <a:noFill/>
        </p:spPr>
        <p:txBody>
          <a:bodyPr wrap="square" lIns="91417" tIns="45709" rIns="91417" bIns="45709" rtlCol="0">
            <a:noAutofit/>
          </a:bodyPr>
          <a:lstStyle/>
          <a:p>
            <a:r>
              <a:rPr lang="en-US" sz="1200">
                <a:solidFill>
                  <a:srgbClr val="4EC5D8"/>
                </a:solidFill>
                <a:latin typeface="Arial"/>
                <a:cs typeface="Arial"/>
              </a:rPr>
              <a:t>Agent 1 name</a:t>
            </a:r>
          </a:p>
          <a:p>
            <a:r>
              <a:rPr lang="en-US" sz="1000">
                <a:latin typeface="Arial"/>
                <a:cs typeface="Arial"/>
              </a:rPr>
              <a:t>M 021 123 456</a:t>
            </a:r>
          </a:p>
          <a:p>
            <a:r>
              <a:rPr lang="en-US" sz="1000">
                <a:latin typeface="Arial"/>
                <a:cs typeface="Arial"/>
              </a:rPr>
              <a:t>B 09 309 6020</a:t>
            </a:r>
          </a:p>
          <a:p>
            <a:r>
              <a:rPr lang="en-US" sz="1000">
                <a:latin typeface="Arial"/>
                <a:cs typeface="Arial"/>
              </a:rPr>
              <a:t>agent.one@bayleys.co.nz</a:t>
            </a:r>
          </a:p>
          <a:p>
            <a:r>
              <a:rPr lang="en-US" sz="600">
                <a:latin typeface="Arial"/>
                <a:cs typeface="Arial"/>
              </a:rPr>
              <a:t>Company Name</a:t>
            </a:r>
          </a:p>
          <a:p>
            <a:r>
              <a:rPr lang="en-US" sz="600">
                <a:latin typeface="Arial"/>
                <a:cs typeface="Arial"/>
              </a:rPr>
              <a:t>Licensed under the REA Act 2008</a:t>
            </a:r>
            <a:endParaRPr lang="en-US" sz="600" b="1">
              <a:solidFill>
                <a:srgbClr val="4BACC6"/>
              </a:solidFill>
              <a:latin typeface="Arial"/>
              <a:cs typeface="Arial"/>
            </a:endParaRPr>
          </a:p>
        </p:txBody>
      </p:sp>
      <p:sp>
        <p:nvSpPr>
          <p:cNvPr id="20" name="TextBox 19"/>
          <p:cNvSpPr txBox="1"/>
          <p:nvPr/>
        </p:nvSpPr>
        <p:spPr>
          <a:xfrm>
            <a:off x="627430" y="7033684"/>
            <a:ext cx="360000" cy="184666"/>
          </a:xfrm>
          <a:prstGeom prst="rect">
            <a:avLst/>
          </a:prstGeom>
          <a:noFill/>
          <a:ln>
            <a:solidFill>
              <a:schemeClr val="bg1"/>
            </a:solidFill>
          </a:ln>
        </p:spPr>
        <p:txBody>
          <a:bodyPr wrap="square" rtlCol="0">
            <a:spAutoFit/>
          </a:bodyPr>
          <a:lstStyle/>
          <a:p>
            <a:pPr algn="ctr"/>
            <a:fld id="{4D2925A6-DC60-104F-BAB5-0CD70C5B698C}" type="slidenum">
              <a:rPr lang="en-US" sz="600" smtClean="0">
                <a:ln w="3175" cap="flat" cmpd="sng" algn="ctr">
                  <a:solidFill>
                    <a:schemeClr val="bg1"/>
                  </a:solidFill>
                  <a:prstDash val="solid"/>
                  <a:round/>
                  <a:headEnd type="none" w="med" len="med"/>
                  <a:tailEnd type="none" w="med" len="med"/>
                </a:ln>
                <a:noFill/>
                <a:latin typeface="Arial"/>
                <a:cs typeface="Arial"/>
              </a:rPr>
              <a:pPr algn="ctr"/>
              <a:t>20</a:t>
            </a:fld>
            <a:endParaRPr lang="en-US" sz="600">
              <a:ln w="3175" cap="flat" cmpd="sng" algn="ctr">
                <a:solidFill>
                  <a:schemeClr val="bg1"/>
                </a:solidFill>
                <a:prstDash val="solid"/>
                <a:round/>
                <a:headEnd type="none" w="med" len="med"/>
                <a:tailEnd type="none" w="med" len="med"/>
              </a:ln>
              <a:noFill/>
              <a:latin typeface="Arial"/>
              <a:cs typeface="Arial"/>
            </a:endParaRPr>
          </a:p>
        </p:txBody>
      </p:sp>
      <p:pic>
        <p:nvPicPr>
          <p:cNvPr id="19" name="Picture 18"/>
          <p:cNvPicPr>
            <a:picLocks noChangeAspect="1"/>
          </p:cNvPicPr>
          <p:nvPr/>
        </p:nvPicPr>
        <p:blipFill>
          <a:blip r:embed="rId4"/>
          <a:stretch>
            <a:fillRect/>
          </a:stretch>
        </p:blipFill>
        <p:spPr>
          <a:xfrm>
            <a:off x="797717" y="6145053"/>
            <a:ext cx="2895600" cy="406400"/>
          </a:xfrm>
          <a:prstGeom prst="rect">
            <a:avLst/>
          </a:prstGeom>
        </p:spPr>
      </p:pic>
      <p:sp>
        <p:nvSpPr>
          <p:cNvPr id="12" name="Rectangle 11"/>
          <p:cNvSpPr/>
          <p:nvPr/>
        </p:nvSpPr>
        <p:spPr>
          <a:xfrm>
            <a:off x="888278" y="6211572"/>
            <a:ext cx="2789931" cy="338554"/>
          </a:xfrm>
          <a:prstGeom prst="rect">
            <a:avLst/>
          </a:prstGeom>
        </p:spPr>
        <p:txBody>
          <a:bodyPr wrap="none">
            <a:spAutoFit/>
          </a:bodyPr>
          <a:lstStyle/>
          <a:p>
            <a:r>
              <a:rPr lang="en-US" sz="1600" b="1" dirty="0" smtClean="0">
                <a:solidFill>
                  <a:schemeClr val="bg1"/>
                </a:solidFill>
                <a:latin typeface="Arial"/>
                <a:cs typeface="Arial"/>
              </a:rPr>
              <a:t>www.bayleys.co.nz/123456</a:t>
            </a:r>
            <a:endParaRPr lang="en-US" sz="1600" b="1" dirty="0">
              <a:solidFill>
                <a:schemeClr val="bg1"/>
              </a:solidFill>
              <a:latin typeface="Arial"/>
              <a:cs typeface="Arial"/>
            </a:endParaRPr>
          </a:p>
        </p:txBody>
      </p:sp>
      <p:sp>
        <p:nvSpPr>
          <p:cNvPr id="13" name="Rectangle 12"/>
          <p:cNvSpPr>
            <a:spLocks/>
          </p:cNvSpPr>
          <p:nvPr/>
        </p:nvSpPr>
        <p:spPr>
          <a:xfrm>
            <a:off x="4277519" y="1422292"/>
            <a:ext cx="5876065" cy="5203780"/>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a:t>   </a:t>
            </a:r>
          </a:p>
        </p:txBody>
      </p:sp>
      <p:sp>
        <p:nvSpPr>
          <p:cNvPr id="14" name="Rectangle 13"/>
          <p:cNvSpPr/>
          <p:nvPr/>
        </p:nvSpPr>
        <p:spPr>
          <a:xfrm>
            <a:off x="4277518" y="1422292"/>
            <a:ext cx="5876067" cy="108000"/>
          </a:xfrm>
          <a:prstGeom prst="rect">
            <a:avLst/>
          </a:prstGeom>
          <a:solidFill>
            <a:srgbClr val="4EC5D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TextBox 14"/>
          <p:cNvSpPr txBox="1"/>
          <p:nvPr/>
        </p:nvSpPr>
        <p:spPr>
          <a:xfrm>
            <a:off x="2092661" y="3781425"/>
            <a:ext cx="1956258" cy="828000"/>
          </a:xfrm>
          <a:prstGeom prst="rect">
            <a:avLst/>
          </a:prstGeom>
          <a:noFill/>
        </p:spPr>
        <p:txBody>
          <a:bodyPr wrap="square" lIns="91417" tIns="45709" rIns="91417" bIns="45709" rtlCol="0">
            <a:noAutofit/>
          </a:bodyPr>
          <a:lstStyle/>
          <a:p>
            <a:r>
              <a:rPr lang="en-US" sz="1200">
                <a:solidFill>
                  <a:srgbClr val="4EC5D8"/>
                </a:solidFill>
                <a:latin typeface="Arial"/>
                <a:cs typeface="Arial"/>
              </a:rPr>
              <a:t>Agent 2 name</a:t>
            </a:r>
          </a:p>
          <a:p>
            <a:r>
              <a:rPr lang="en-US" sz="1000">
                <a:latin typeface="Arial"/>
                <a:cs typeface="Arial"/>
              </a:rPr>
              <a:t>M 021 123 456</a:t>
            </a:r>
          </a:p>
          <a:p>
            <a:r>
              <a:rPr lang="en-US" sz="1000">
                <a:latin typeface="Arial"/>
                <a:cs typeface="Arial"/>
              </a:rPr>
              <a:t>B 09 309 6020</a:t>
            </a:r>
          </a:p>
          <a:p>
            <a:r>
              <a:rPr lang="en-US" sz="1000">
                <a:latin typeface="Arial"/>
                <a:cs typeface="Arial"/>
              </a:rPr>
              <a:t>Agent.two@bayleys.co.nz</a:t>
            </a:r>
          </a:p>
          <a:p>
            <a:r>
              <a:rPr lang="en-US" sz="600">
                <a:latin typeface="Arial"/>
                <a:cs typeface="Arial"/>
              </a:rPr>
              <a:t>Company Name</a:t>
            </a:r>
          </a:p>
          <a:p>
            <a:r>
              <a:rPr lang="en-US" sz="600">
                <a:latin typeface="Arial"/>
                <a:cs typeface="Arial"/>
              </a:rPr>
              <a:t>Licensed under the REA Act 2008</a:t>
            </a:r>
            <a:endParaRPr lang="en-US" sz="600" b="1">
              <a:solidFill>
                <a:srgbClr val="4BACC6"/>
              </a:solidFill>
              <a:latin typeface="Arial"/>
              <a:cs typeface="Arial"/>
            </a:endParaRPr>
          </a:p>
        </p:txBody>
      </p:sp>
      <p:sp>
        <p:nvSpPr>
          <p:cNvPr id="18" name="TextBox 17"/>
          <p:cNvSpPr txBox="1"/>
          <p:nvPr/>
        </p:nvSpPr>
        <p:spPr>
          <a:xfrm>
            <a:off x="2092661" y="4924425"/>
            <a:ext cx="1956258" cy="828000"/>
          </a:xfrm>
          <a:prstGeom prst="rect">
            <a:avLst/>
          </a:prstGeom>
          <a:noFill/>
        </p:spPr>
        <p:txBody>
          <a:bodyPr wrap="square" lIns="91417" tIns="45709" rIns="91417" bIns="45709" rtlCol="0">
            <a:noAutofit/>
          </a:bodyPr>
          <a:lstStyle/>
          <a:p>
            <a:r>
              <a:rPr lang="en-US" sz="1200">
                <a:solidFill>
                  <a:srgbClr val="4EC5D8"/>
                </a:solidFill>
                <a:latin typeface="Arial"/>
                <a:cs typeface="Arial"/>
              </a:rPr>
              <a:t>Agent 3 name</a:t>
            </a:r>
          </a:p>
          <a:p>
            <a:r>
              <a:rPr lang="en-US" sz="1000">
                <a:latin typeface="Arial"/>
                <a:cs typeface="Arial"/>
              </a:rPr>
              <a:t>M 021 123 456</a:t>
            </a:r>
          </a:p>
          <a:p>
            <a:r>
              <a:rPr lang="en-US" sz="1000">
                <a:latin typeface="Arial"/>
                <a:cs typeface="Arial"/>
              </a:rPr>
              <a:t>B 09 309 6020</a:t>
            </a:r>
          </a:p>
          <a:p>
            <a:r>
              <a:rPr lang="en-US" sz="1000">
                <a:latin typeface="Arial"/>
                <a:cs typeface="Arial"/>
              </a:rPr>
              <a:t>Agent.three@bayleys.co.nz</a:t>
            </a:r>
          </a:p>
          <a:p>
            <a:r>
              <a:rPr lang="en-US" sz="600">
                <a:latin typeface="Arial"/>
                <a:cs typeface="Arial"/>
              </a:rPr>
              <a:t>Company Name</a:t>
            </a:r>
          </a:p>
          <a:p>
            <a:r>
              <a:rPr lang="en-US" sz="600">
                <a:latin typeface="Arial"/>
                <a:cs typeface="Arial"/>
              </a:rPr>
              <a:t>Licensed under the REA Act 2008</a:t>
            </a:r>
            <a:endParaRPr lang="en-US" sz="600" b="1">
              <a:solidFill>
                <a:srgbClr val="4BACC6"/>
              </a:solidFill>
              <a:latin typeface="Arial"/>
              <a:cs typeface="Aria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extBox 4"/>
          <p:cNvSpPr txBox="1"/>
          <p:nvPr/>
        </p:nvSpPr>
        <p:spPr>
          <a:xfrm>
            <a:off x="900000" y="1347103"/>
            <a:ext cx="5760000" cy="5219700"/>
          </a:xfrm>
          <a:prstGeom prst="rect">
            <a:avLst/>
          </a:prstGeom>
          <a:noFill/>
        </p:spPr>
        <p:txBody>
          <a:bodyPr wrap="square" lIns="91417" tIns="45709" rIns="91417" bIns="45709" rtlCol="0">
            <a:noAutofit/>
          </a:bodyPr>
          <a:lstStyle/>
          <a:p>
            <a:r>
              <a:rPr lang="en-US" sz="1200" b="1">
                <a:solidFill>
                  <a:srgbClr val="4EC5D8"/>
                </a:solidFill>
                <a:latin typeface="Arial"/>
                <a:cs typeface="Arial"/>
              </a:rPr>
              <a:t>This report and the particulars contained herein do not form part of any contract</a:t>
            </a:r>
            <a:r>
              <a:rPr lang="en-US" sz="1200" b="1" smtClean="0">
                <a:solidFill>
                  <a:srgbClr val="4EC5D8"/>
                </a:solidFill>
                <a:latin typeface="Arial"/>
                <a:cs typeface="Arial"/>
              </a:rPr>
              <a:t>.</a:t>
            </a:r>
          </a:p>
          <a:p>
            <a:endParaRPr lang="en-US" sz="1200" smtClean="0">
              <a:solidFill>
                <a:srgbClr val="4EC5D8"/>
              </a:solidFill>
              <a:latin typeface="Arial"/>
              <a:cs typeface="Arial"/>
            </a:endParaRPr>
          </a:p>
          <a:p>
            <a:r>
              <a:rPr lang="en-US" sz="1000">
                <a:latin typeface="Arial"/>
                <a:cs typeface="Arial"/>
              </a:rPr>
              <a:t>Whilst due care has been taken in the preparation of this report, no representation is made and no responsibility is accepted for the accuracy of the whole or any part. Interested parties are advised to make their own enquiries and satisfy themselves in all respects.</a:t>
            </a:r>
            <a:endParaRPr lang="en-US" sz="1000" smtClean="0">
              <a:latin typeface="Arial"/>
              <a:cs typeface="Arial"/>
            </a:endParaRPr>
          </a:p>
          <a:p>
            <a:endParaRPr lang="en-US" sz="1000" smtClean="0">
              <a:latin typeface="Arial"/>
              <a:cs typeface="Arial"/>
            </a:endParaRPr>
          </a:p>
          <a:p>
            <a:r>
              <a:rPr lang="en-US" sz="1000" smtClean="0">
                <a:latin typeface="Arial"/>
                <a:cs typeface="Arial"/>
              </a:rPr>
              <a:t>Neither </a:t>
            </a:r>
            <a:r>
              <a:rPr lang="en-US" sz="1000">
                <a:latin typeface="Arial"/>
                <a:cs typeface="Arial"/>
              </a:rPr>
              <a:t>the whole nor any part of this report or any reference to it, may be included in any public document, circular or statement, without our written approval of the form and context in which it would appear.</a:t>
            </a:r>
            <a:endParaRPr lang="en-US" sz="1000" smtClean="0">
              <a:latin typeface="Arial"/>
              <a:cs typeface="Arial"/>
            </a:endParaRPr>
          </a:p>
          <a:p>
            <a:endParaRPr lang="en-US" sz="1000" smtClean="0">
              <a:latin typeface="Arial"/>
              <a:cs typeface="Arial"/>
            </a:endParaRPr>
          </a:p>
          <a:p>
            <a:r>
              <a:rPr lang="en-US" sz="1000" smtClean="0">
                <a:latin typeface="Arial"/>
                <a:cs typeface="Arial"/>
              </a:rPr>
              <a:t>This </a:t>
            </a:r>
            <a:r>
              <a:rPr lang="en-US" sz="1000">
                <a:latin typeface="Arial"/>
                <a:cs typeface="Arial"/>
              </a:rPr>
              <a:t>report does not purport in any way to be a structural or geological survey of the buildings and properties and we accept no responsibility in respect of such matters. It is assumed the land provides a stable building platform, and that the improvements all lie within the title boundaries and that there is no liability within the terms of the Resource Management Act or Building Act.</a:t>
            </a:r>
            <a:endParaRPr lang="en-US" sz="1000" smtClean="0">
              <a:latin typeface="Arial"/>
              <a:cs typeface="Arial"/>
            </a:endParaRPr>
          </a:p>
          <a:p>
            <a:endParaRPr lang="en-US" sz="1000" smtClean="0">
              <a:latin typeface="Arial"/>
              <a:cs typeface="Arial"/>
            </a:endParaRPr>
          </a:p>
          <a:p>
            <a:r>
              <a:rPr lang="en-US" sz="1000" smtClean="0">
                <a:latin typeface="Arial"/>
                <a:cs typeface="Arial"/>
              </a:rPr>
              <a:t>Any </a:t>
            </a:r>
            <a:r>
              <a:rPr lang="en-US" sz="1000">
                <a:latin typeface="Arial"/>
                <a:cs typeface="Arial"/>
              </a:rPr>
              <a:t>sketch plan or map in this report is included to assist the reader in visualising the property. We have made no survey of the property and assume no responsibility in respect of such matters. It is assumed all improvements are within the title boundaries</a:t>
            </a:r>
            <a:r>
              <a:rPr lang="en-US" sz="1000" smtClean="0">
                <a:latin typeface="Arial"/>
                <a:cs typeface="Arial"/>
              </a:rPr>
              <a:t>.</a:t>
            </a:r>
          </a:p>
          <a:p>
            <a:endParaRPr lang="en-US" sz="1000" smtClean="0">
              <a:latin typeface="Arial"/>
              <a:cs typeface="Arial"/>
            </a:endParaRPr>
          </a:p>
          <a:p>
            <a:r>
              <a:rPr lang="en-US" sz="1000" smtClean="0">
                <a:latin typeface="Arial"/>
                <a:cs typeface="Arial"/>
              </a:rPr>
              <a:t>Information about and measurements of buildings have been provided as a guide only and derived from existing records. No undertakings are made </a:t>
            </a:r>
            <a:r>
              <a:rPr lang="en-US" sz="1000">
                <a:latin typeface="Arial"/>
                <a:cs typeface="Arial"/>
              </a:rPr>
              <a:t>as their accuracy no responsibility accepted by the Vendor or agent in respect of their accuracy.</a:t>
            </a:r>
          </a:p>
        </p:txBody>
      </p:sp>
      <p:sp>
        <p:nvSpPr>
          <p:cNvPr id="14" name="TextBox 13"/>
          <p:cNvSpPr txBox="1"/>
          <p:nvPr/>
        </p:nvSpPr>
        <p:spPr>
          <a:xfrm>
            <a:off x="900000" y="488418"/>
            <a:ext cx="7156704" cy="461665"/>
          </a:xfrm>
          <a:prstGeom prst="rect">
            <a:avLst/>
          </a:prstGeom>
          <a:noFill/>
        </p:spPr>
        <p:txBody>
          <a:bodyPr wrap="square" lIns="0" tIns="0" rIns="0" bIns="0" rtlCol="0">
            <a:spAutoFit/>
          </a:bodyPr>
          <a:lstStyle/>
          <a:p>
            <a:r>
              <a:rPr lang="en-US" sz="3000" b="1" spc="-100" smtClean="0">
                <a:solidFill>
                  <a:srgbClr val="00234B"/>
                </a:solidFill>
                <a:latin typeface="Arial"/>
                <a:cs typeface="Arial"/>
              </a:rPr>
              <a:t>Statement of General Policy</a:t>
            </a:r>
            <a:endParaRPr lang="en-US" sz="3000" b="1" spc="-100" dirty="0">
              <a:solidFill>
                <a:srgbClr val="00234B"/>
              </a:solidFill>
              <a:latin typeface="Arial"/>
              <a:cs typeface="Arial"/>
            </a:endParaRPr>
          </a:p>
        </p:txBody>
      </p:sp>
      <p:sp>
        <p:nvSpPr>
          <p:cNvPr id="19" name="TextBox 18"/>
          <p:cNvSpPr txBox="1"/>
          <p:nvPr/>
        </p:nvSpPr>
        <p:spPr>
          <a:xfrm>
            <a:off x="627429" y="7033684"/>
            <a:ext cx="360000" cy="184666"/>
          </a:xfrm>
          <a:prstGeom prst="rect">
            <a:avLst/>
          </a:prstGeom>
          <a:noFill/>
          <a:ln>
            <a:solidFill>
              <a:schemeClr val="bg1"/>
            </a:solidFill>
          </a:ln>
        </p:spPr>
        <p:txBody>
          <a:bodyPr wrap="square" rtlCol="0">
            <a:spAutoFit/>
          </a:bodyPr>
          <a:lstStyle/>
          <a:p>
            <a:pPr algn="ctr"/>
            <a:fld id="{4D2925A6-DC60-104F-BAB5-0CD70C5B698C}" type="slidenum">
              <a:rPr lang="en-US" sz="600" smtClean="0">
                <a:ln w="3175" cap="flat" cmpd="sng" algn="ctr">
                  <a:solidFill>
                    <a:schemeClr val="bg1"/>
                  </a:solidFill>
                  <a:prstDash val="solid"/>
                  <a:round/>
                  <a:headEnd type="none" w="med" len="med"/>
                  <a:tailEnd type="none" w="med" len="med"/>
                </a:ln>
                <a:noFill/>
                <a:latin typeface="Arial"/>
                <a:cs typeface="Arial"/>
              </a:rPr>
              <a:pPr algn="ctr"/>
              <a:t>21</a:t>
            </a:fld>
            <a:endParaRPr lang="en-US" sz="600">
              <a:ln w="3175" cap="flat" cmpd="sng" algn="ctr">
                <a:solidFill>
                  <a:schemeClr val="bg1"/>
                </a:solidFill>
                <a:prstDash val="solid"/>
                <a:round/>
                <a:headEnd type="none" w="med" len="med"/>
                <a:tailEnd type="none" w="med" len="med"/>
              </a:ln>
              <a:noFill/>
              <a:latin typeface="Arial"/>
              <a:cs typeface="Arial"/>
            </a:endParaRPr>
          </a:p>
        </p:txBody>
      </p:sp>
      <p:sp>
        <p:nvSpPr>
          <p:cNvPr id="7" name="Rectangle 6"/>
          <p:cNvSpPr>
            <a:spLocks/>
          </p:cNvSpPr>
          <p:nvPr/>
        </p:nvSpPr>
        <p:spPr>
          <a:xfrm>
            <a:off x="7092885" y="1422292"/>
            <a:ext cx="3060699" cy="2451253"/>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a:t>   </a:t>
            </a:r>
          </a:p>
        </p:txBody>
      </p:sp>
      <p:sp>
        <p:nvSpPr>
          <p:cNvPr id="8" name="Rectangle 7"/>
          <p:cNvSpPr>
            <a:spLocks/>
          </p:cNvSpPr>
          <p:nvPr/>
        </p:nvSpPr>
        <p:spPr>
          <a:xfrm>
            <a:off x="7092885" y="4190740"/>
            <a:ext cx="3060699" cy="2451253"/>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a:t>   </a:t>
            </a:r>
          </a:p>
        </p:txBody>
      </p:sp>
      <p:sp>
        <p:nvSpPr>
          <p:cNvPr id="9" name="Rectangle 8"/>
          <p:cNvSpPr/>
          <p:nvPr/>
        </p:nvSpPr>
        <p:spPr>
          <a:xfrm>
            <a:off x="7092885" y="4190740"/>
            <a:ext cx="3060700" cy="108000"/>
          </a:xfrm>
          <a:prstGeom prst="rect">
            <a:avLst/>
          </a:prstGeom>
          <a:solidFill>
            <a:srgbClr val="4EC5D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7092885" y="1422292"/>
            <a:ext cx="3060700" cy="108000"/>
          </a:xfrm>
          <a:prstGeom prst="rect">
            <a:avLst/>
          </a:prstGeom>
          <a:solidFill>
            <a:srgbClr val="4EC5D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itle 2"/>
          <p:cNvSpPr>
            <a:spLocks noGrp="1"/>
          </p:cNvSpPr>
          <p:nvPr>
            <p:ph type="title" idx="4294967295"/>
          </p:nvPr>
        </p:nvSpPr>
        <p:spPr>
          <a:xfrm>
            <a:off x="534432" y="302865"/>
            <a:ext cx="9619774" cy="1260475"/>
          </a:xfrm>
          <a:prstGeom prst="rect">
            <a:avLst/>
          </a:prstGeom>
        </p:spPr>
        <p:txBody>
          <a:bodyPr/>
          <a:lstStyle/>
          <a:p>
            <a:endParaRPr lang="en-US"/>
          </a:p>
        </p:txBody>
      </p:sp>
      <p:pic>
        <p:nvPicPr>
          <p:cNvPr id="4" name="Content Placeholder 3"/>
          <p:cNvPicPr>
            <a:picLocks noGrp="1" noChangeAspect="1"/>
          </p:cNvPicPr>
          <p:nvPr>
            <p:ph idx="4294967295"/>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0" y="-4763"/>
            <a:ext cx="10699750" cy="7567613"/>
          </a:xfrm>
          <a:prstGeom prst="rect">
            <a:avLst/>
          </a:prstGeom>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04410922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Rectangle 5"/>
          <p:cNvSpPr/>
          <p:nvPr/>
        </p:nvSpPr>
        <p:spPr>
          <a:xfrm>
            <a:off x="250319" y="363031"/>
            <a:ext cx="5093206" cy="6840000"/>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a:t>   </a:t>
            </a:r>
          </a:p>
        </p:txBody>
      </p:sp>
      <p:sp>
        <p:nvSpPr>
          <p:cNvPr id="7" name="TextBox 6"/>
          <p:cNvSpPr txBox="1"/>
          <p:nvPr/>
        </p:nvSpPr>
        <p:spPr>
          <a:xfrm>
            <a:off x="5747851" y="2327689"/>
            <a:ext cx="4120062" cy="1165704"/>
          </a:xfrm>
          <a:prstGeom prst="rect">
            <a:avLst/>
          </a:prstGeom>
          <a:noFill/>
        </p:spPr>
        <p:txBody>
          <a:bodyPr wrap="square" lIns="0" tIns="0" rIns="0" bIns="0" rtlCol="0">
            <a:spAutoFit/>
          </a:bodyPr>
          <a:lstStyle/>
          <a:p>
            <a:pPr>
              <a:lnSpc>
                <a:spcPts val="4500"/>
              </a:lnSpc>
            </a:pPr>
            <a:r>
              <a:rPr lang="en-US" sz="4200" b="1" spc="-100" dirty="0" smtClean="0">
                <a:solidFill>
                  <a:schemeClr val="bg1"/>
                </a:solidFill>
                <a:latin typeface="Arial"/>
                <a:cs typeface="Arial"/>
              </a:rPr>
              <a:t>Information</a:t>
            </a:r>
          </a:p>
          <a:p>
            <a:pPr>
              <a:lnSpc>
                <a:spcPts val="4500"/>
              </a:lnSpc>
            </a:pPr>
            <a:r>
              <a:rPr lang="en-US" sz="4200" b="1" spc="-100" dirty="0" smtClean="0">
                <a:solidFill>
                  <a:schemeClr val="bg1"/>
                </a:solidFill>
                <a:latin typeface="Arial"/>
                <a:cs typeface="Arial"/>
              </a:rPr>
              <a:t>Memorandum</a:t>
            </a:r>
            <a:endParaRPr lang="en-US" sz="4200" b="1" spc="-100" dirty="0">
              <a:solidFill>
                <a:schemeClr val="bg1"/>
              </a:solidFill>
              <a:latin typeface="Arial"/>
              <a:cs typeface="Arial"/>
            </a:endParaRPr>
          </a:p>
        </p:txBody>
      </p:sp>
      <p:sp>
        <p:nvSpPr>
          <p:cNvPr id="8" name="TextBox 7"/>
          <p:cNvSpPr txBox="1"/>
          <p:nvPr/>
        </p:nvSpPr>
        <p:spPr>
          <a:xfrm>
            <a:off x="5686275" y="3592095"/>
            <a:ext cx="4312069" cy="1239195"/>
          </a:xfrm>
          <a:prstGeom prst="rect">
            <a:avLst/>
          </a:prstGeom>
          <a:noFill/>
        </p:spPr>
        <p:txBody>
          <a:bodyPr wrap="square" rtlCol="0" anchor="t">
            <a:spAutoFit/>
          </a:bodyPr>
          <a:lstStyle/>
          <a:p>
            <a:r>
              <a:rPr lang="en-US" sz="1600" b="1" dirty="0" smtClean="0">
                <a:solidFill>
                  <a:schemeClr val="bg1"/>
                </a:solidFill>
                <a:latin typeface="Arial"/>
                <a:cs typeface="Arial"/>
              </a:rPr>
              <a:t>&lt;Insert Address Line 1&gt;</a:t>
            </a:r>
          </a:p>
          <a:p>
            <a:r>
              <a:rPr lang="en-US" sz="1600" b="1" dirty="0" smtClean="0">
                <a:solidFill>
                  <a:schemeClr val="bg1"/>
                </a:solidFill>
                <a:latin typeface="Arial"/>
                <a:cs typeface="Arial"/>
              </a:rPr>
              <a:t>&lt;Insert Address Line 2&gt;</a:t>
            </a:r>
          </a:p>
          <a:p>
            <a:pPr>
              <a:lnSpc>
                <a:spcPct val="150000"/>
              </a:lnSpc>
            </a:pPr>
            <a:r>
              <a:rPr lang="en-US" sz="1200" b="1" dirty="0" smtClean="0">
                <a:solidFill>
                  <a:srgbClr val="4EC5D8"/>
                </a:solidFill>
                <a:latin typeface="Arial"/>
                <a:cs typeface="Arial"/>
              </a:rPr>
              <a:t>Prepared by </a:t>
            </a:r>
            <a:r>
              <a:rPr lang="en-US" sz="1200" b="1" dirty="0" err="1" smtClean="0">
                <a:solidFill>
                  <a:srgbClr val="4EC5D8"/>
                </a:solidFill>
                <a:latin typeface="Arial"/>
                <a:cs typeface="Arial"/>
              </a:rPr>
              <a:t>Bayleys</a:t>
            </a:r>
            <a:r>
              <a:rPr lang="en-US" sz="1200" b="1" dirty="0" smtClean="0">
                <a:solidFill>
                  <a:srgbClr val="4EC5D8"/>
                </a:solidFill>
                <a:latin typeface="Arial"/>
                <a:cs typeface="Arial"/>
              </a:rPr>
              <a:t> on the &lt;insert date&gt;.</a:t>
            </a: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137506334"/>
      </p:ext>
    </p:extLst>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extBox 3"/>
          <p:cNvSpPr txBox="1"/>
          <p:nvPr/>
        </p:nvSpPr>
        <p:spPr>
          <a:xfrm>
            <a:off x="900000" y="488418"/>
            <a:ext cx="7156704" cy="461665"/>
          </a:xfrm>
          <a:prstGeom prst="rect">
            <a:avLst/>
          </a:prstGeom>
          <a:noFill/>
        </p:spPr>
        <p:txBody>
          <a:bodyPr wrap="square" lIns="0" tIns="0" rIns="0" bIns="0" rtlCol="0">
            <a:spAutoFit/>
          </a:bodyPr>
          <a:lstStyle/>
          <a:p>
            <a:r>
              <a:rPr lang="en-US" sz="3000" b="1" spc="-100" dirty="0" smtClean="0">
                <a:solidFill>
                  <a:srgbClr val="00234B"/>
                </a:solidFill>
                <a:latin typeface="Arial"/>
                <a:cs typeface="Arial"/>
              </a:rPr>
              <a:t>Contents</a:t>
            </a:r>
            <a:endParaRPr lang="en-US" sz="3000" b="1" spc="-100" dirty="0">
              <a:solidFill>
                <a:srgbClr val="00234B"/>
              </a:solidFill>
              <a:latin typeface="Arial"/>
              <a:cs typeface="Arial"/>
            </a:endParaRPr>
          </a:p>
        </p:txBody>
      </p:sp>
      <p:sp>
        <p:nvSpPr>
          <p:cNvPr id="14" name="TextBox 13"/>
          <p:cNvSpPr txBox="1"/>
          <p:nvPr/>
        </p:nvSpPr>
        <p:spPr>
          <a:xfrm>
            <a:off x="582977" y="1406372"/>
            <a:ext cx="3060000" cy="3324913"/>
          </a:xfrm>
          <a:prstGeom prst="rect">
            <a:avLst/>
          </a:prstGeom>
          <a:noFill/>
        </p:spPr>
        <p:txBody>
          <a:bodyPr wrap="square" lIns="91417" tIns="45709" rIns="91417" bIns="45709" rtlCol="0">
            <a:noAutofit/>
          </a:bodyPr>
          <a:lstStyle/>
          <a:p>
            <a:pPr>
              <a:spcAft>
                <a:spcPts val="600"/>
              </a:spcAft>
            </a:pPr>
            <a:endParaRPr lang="en-US" sz="1200" b="1" dirty="0">
              <a:solidFill>
                <a:srgbClr val="042444"/>
              </a:solidFill>
              <a:latin typeface="Arial"/>
              <a:cs typeface="Arial"/>
            </a:endParaRPr>
          </a:p>
        </p:txBody>
      </p:sp>
      <p:sp>
        <p:nvSpPr>
          <p:cNvPr id="23" name="TextBox 22"/>
          <p:cNvSpPr txBox="1"/>
          <p:nvPr/>
        </p:nvSpPr>
        <p:spPr>
          <a:xfrm>
            <a:off x="627429" y="7033684"/>
            <a:ext cx="360000" cy="184666"/>
          </a:xfrm>
          <a:prstGeom prst="rect">
            <a:avLst/>
          </a:prstGeom>
          <a:noFill/>
          <a:ln>
            <a:solidFill>
              <a:schemeClr val="bg1"/>
            </a:solidFill>
          </a:ln>
        </p:spPr>
        <p:txBody>
          <a:bodyPr wrap="square" rtlCol="0">
            <a:spAutoFit/>
          </a:bodyPr>
          <a:lstStyle/>
          <a:p>
            <a:pPr algn="ctr"/>
            <a:fld id="{4D2925A6-DC60-104F-BAB5-0CD70C5B698C}" type="slidenum">
              <a:rPr lang="en-US" sz="600" smtClean="0">
                <a:ln w="3175" cap="flat" cmpd="sng" algn="ctr">
                  <a:solidFill>
                    <a:schemeClr val="bg1"/>
                  </a:solidFill>
                  <a:prstDash val="solid"/>
                  <a:round/>
                  <a:headEnd type="none" w="med" len="med"/>
                  <a:tailEnd type="none" w="med" len="med"/>
                </a:ln>
                <a:noFill/>
                <a:latin typeface="Arial"/>
                <a:cs typeface="Arial"/>
              </a:rPr>
              <a:pPr algn="ctr"/>
              <a:t>4</a:t>
            </a:fld>
            <a:endParaRPr lang="en-US" sz="600">
              <a:ln w="3175" cap="flat" cmpd="sng" algn="ctr">
                <a:solidFill>
                  <a:schemeClr val="bg1"/>
                </a:solidFill>
                <a:prstDash val="solid"/>
                <a:round/>
                <a:headEnd type="none" w="med" len="med"/>
                <a:tailEnd type="none" w="med" len="med"/>
              </a:ln>
              <a:noFill/>
              <a:latin typeface="Arial"/>
              <a:cs typeface="Arial"/>
            </a:endParaRPr>
          </a:p>
        </p:txBody>
      </p:sp>
      <p:sp>
        <p:nvSpPr>
          <p:cNvPr id="9" name="TextBox 8"/>
          <p:cNvSpPr txBox="1"/>
          <p:nvPr/>
        </p:nvSpPr>
        <p:spPr>
          <a:xfrm>
            <a:off x="900000" y="1286922"/>
            <a:ext cx="2742977" cy="4601259"/>
          </a:xfrm>
          <a:prstGeom prst="rect">
            <a:avLst/>
          </a:prstGeom>
          <a:noFill/>
        </p:spPr>
        <p:txBody>
          <a:bodyPr wrap="square" rtlCol="0">
            <a:spAutoFit/>
          </a:bodyPr>
          <a:lstStyle/>
          <a:p>
            <a:pPr>
              <a:lnSpc>
                <a:spcPct val="150000"/>
              </a:lnSpc>
              <a:spcAft>
                <a:spcPts val="600"/>
              </a:spcAft>
            </a:pPr>
            <a:r>
              <a:rPr lang="en-US" sz="1200" dirty="0" smtClean="0">
                <a:solidFill>
                  <a:srgbClr val="4EC5D8"/>
                </a:solidFill>
                <a:latin typeface="Arial"/>
                <a:cs typeface="Arial"/>
              </a:rPr>
              <a:t>Notice and Disclaimer		</a:t>
            </a:r>
            <a:r>
              <a:rPr lang="en-US" sz="1200" b="1" dirty="0" smtClean="0">
                <a:solidFill>
                  <a:srgbClr val="00234B"/>
                </a:solidFill>
                <a:latin typeface="Arial"/>
                <a:cs typeface="Arial"/>
              </a:rPr>
              <a:t>0</a:t>
            </a:r>
          </a:p>
          <a:p>
            <a:pPr>
              <a:lnSpc>
                <a:spcPct val="150000"/>
              </a:lnSpc>
              <a:spcAft>
                <a:spcPts val="600"/>
              </a:spcAft>
            </a:pPr>
            <a:r>
              <a:rPr lang="en-US" sz="1200" dirty="0" smtClean="0">
                <a:solidFill>
                  <a:srgbClr val="4EC5D8"/>
                </a:solidFill>
                <a:latin typeface="Arial"/>
                <a:cs typeface="Arial"/>
              </a:rPr>
              <a:t>The Opportunity		</a:t>
            </a:r>
            <a:r>
              <a:rPr lang="en-US" sz="1200" b="1" dirty="0" smtClean="0">
                <a:solidFill>
                  <a:srgbClr val="00234B"/>
                </a:solidFill>
                <a:latin typeface="Arial"/>
                <a:cs typeface="Arial"/>
              </a:rPr>
              <a:t>0</a:t>
            </a:r>
            <a:endParaRPr lang="en-US" sz="1200" dirty="0" smtClean="0">
              <a:solidFill>
                <a:srgbClr val="4EC5D8"/>
              </a:solidFill>
              <a:latin typeface="Arial"/>
              <a:cs typeface="Arial"/>
            </a:endParaRPr>
          </a:p>
          <a:p>
            <a:pPr>
              <a:lnSpc>
                <a:spcPct val="150000"/>
              </a:lnSpc>
              <a:spcAft>
                <a:spcPts val="600"/>
              </a:spcAft>
            </a:pPr>
            <a:r>
              <a:rPr lang="en-US" sz="1200" dirty="0" smtClean="0">
                <a:solidFill>
                  <a:srgbClr val="4EC5D8"/>
                </a:solidFill>
                <a:latin typeface="Arial"/>
                <a:cs typeface="Arial"/>
              </a:rPr>
              <a:t>Executive Summary		</a:t>
            </a:r>
            <a:r>
              <a:rPr lang="en-US" sz="1200" b="1" dirty="0" smtClean="0">
                <a:solidFill>
                  <a:srgbClr val="00234B"/>
                </a:solidFill>
                <a:latin typeface="Arial"/>
                <a:cs typeface="Arial"/>
              </a:rPr>
              <a:t>0</a:t>
            </a:r>
            <a:endParaRPr lang="en-US" sz="1200" dirty="0" smtClean="0">
              <a:solidFill>
                <a:srgbClr val="4EC5D8"/>
              </a:solidFill>
              <a:latin typeface="Arial"/>
              <a:cs typeface="Arial"/>
            </a:endParaRPr>
          </a:p>
          <a:p>
            <a:pPr>
              <a:lnSpc>
                <a:spcPct val="150000"/>
              </a:lnSpc>
              <a:spcAft>
                <a:spcPts val="600"/>
              </a:spcAft>
            </a:pPr>
            <a:r>
              <a:rPr lang="en-US" sz="1200" dirty="0" smtClean="0">
                <a:solidFill>
                  <a:srgbClr val="4EC5D8"/>
                </a:solidFill>
                <a:latin typeface="Arial"/>
                <a:cs typeface="Arial"/>
              </a:rPr>
              <a:t>Property Description		</a:t>
            </a:r>
            <a:r>
              <a:rPr lang="en-US" sz="1200" b="1" dirty="0" smtClean="0">
                <a:solidFill>
                  <a:srgbClr val="00234B"/>
                </a:solidFill>
                <a:latin typeface="Arial"/>
                <a:cs typeface="Arial"/>
              </a:rPr>
              <a:t>0</a:t>
            </a:r>
            <a:endParaRPr lang="en-US" sz="1200" dirty="0" smtClean="0">
              <a:solidFill>
                <a:srgbClr val="4EC5D8"/>
              </a:solidFill>
              <a:latin typeface="Arial"/>
              <a:cs typeface="Arial"/>
            </a:endParaRPr>
          </a:p>
          <a:p>
            <a:pPr>
              <a:lnSpc>
                <a:spcPct val="150000"/>
              </a:lnSpc>
              <a:spcAft>
                <a:spcPts val="600"/>
              </a:spcAft>
            </a:pPr>
            <a:r>
              <a:rPr lang="en-US" sz="1200" dirty="0" smtClean="0">
                <a:solidFill>
                  <a:srgbClr val="4EC5D8"/>
                </a:solidFill>
                <a:latin typeface="Arial"/>
                <a:cs typeface="Arial"/>
              </a:rPr>
              <a:t>Location Description		</a:t>
            </a:r>
            <a:r>
              <a:rPr lang="en-US" sz="1200" b="1" dirty="0" smtClean="0">
                <a:solidFill>
                  <a:srgbClr val="00234B"/>
                </a:solidFill>
                <a:latin typeface="Arial"/>
                <a:cs typeface="Arial"/>
              </a:rPr>
              <a:t>0</a:t>
            </a:r>
            <a:endParaRPr lang="en-US" sz="1200" dirty="0" smtClean="0">
              <a:solidFill>
                <a:srgbClr val="4EC5D8"/>
              </a:solidFill>
              <a:latin typeface="Arial"/>
              <a:cs typeface="Arial"/>
            </a:endParaRPr>
          </a:p>
          <a:p>
            <a:pPr>
              <a:lnSpc>
                <a:spcPct val="150000"/>
              </a:lnSpc>
              <a:spcAft>
                <a:spcPts val="600"/>
              </a:spcAft>
            </a:pPr>
            <a:r>
              <a:rPr lang="en-US" sz="1200" dirty="0" smtClean="0">
                <a:solidFill>
                  <a:srgbClr val="4EC5D8"/>
                </a:solidFill>
                <a:latin typeface="Arial"/>
                <a:cs typeface="Arial"/>
              </a:rPr>
              <a:t>Tenancy Details		</a:t>
            </a:r>
            <a:r>
              <a:rPr lang="en-US" sz="1200" b="1" dirty="0" smtClean="0">
                <a:solidFill>
                  <a:srgbClr val="00234B"/>
                </a:solidFill>
                <a:latin typeface="Arial"/>
                <a:cs typeface="Arial"/>
              </a:rPr>
              <a:t>0</a:t>
            </a:r>
            <a:endParaRPr lang="en-US" sz="1200" dirty="0" smtClean="0">
              <a:solidFill>
                <a:srgbClr val="4EC5D8"/>
              </a:solidFill>
              <a:latin typeface="Arial"/>
              <a:cs typeface="Arial"/>
            </a:endParaRPr>
          </a:p>
          <a:p>
            <a:pPr fontAlgn="ctr">
              <a:lnSpc>
                <a:spcPct val="150000"/>
              </a:lnSpc>
              <a:spcAft>
                <a:spcPts val="600"/>
              </a:spcAft>
            </a:pPr>
            <a:r>
              <a:rPr lang="en-US" sz="1200" dirty="0" smtClean="0">
                <a:solidFill>
                  <a:srgbClr val="4EC5D8"/>
                </a:solidFill>
                <a:latin typeface="Arial"/>
                <a:cs typeface="Arial"/>
              </a:rPr>
              <a:t>Legal Description		</a:t>
            </a:r>
            <a:r>
              <a:rPr lang="en-US" sz="1200" b="1" dirty="0" smtClean="0">
                <a:solidFill>
                  <a:srgbClr val="00234B"/>
                </a:solidFill>
                <a:latin typeface="Arial"/>
                <a:cs typeface="Arial"/>
              </a:rPr>
              <a:t>0</a:t>
            </a:r>
            <a:endParaRPr lang="en-US" sz="1200" dirty="0" smtClean="0">
              <a:solidFill>
                <a:srgbClr val="4EC5D8"/>
              </a:solidFill>
              <a:latin typeface="Arial"/>
              <a:cs typeface="Arial"/>
            </a:endParaRPr>
          </a:p>
          <a:p>
            <a:pPr>
              <a:lnSpc>
                <a:spcPct val="150000"/>
              </a:lnSpc>
              <a:spcAft>
                <a:spcPts val="600"/>
              </a:spcAft>
            </a:pPr>
            <a:r>
              <a:rPr lang="en-US" sz="1200" dirty="0" smtClean="0">
                <a:solidFill>
                  <a:srgbClr val="4EC5D8"/>
                </a:solidFill>
                <a:latin typeface="Arial"/>
                <a:cs typeface="Arial"/>
              </a:rPr>
              <a:t>Zoning				</a:t>
            </a:r>
            <a:r>
              <a:rPr lang="en-US" sz="1200" b="1" dirty="0" smtClean="0">
                <a:solidFill>
                  <a:srgbClr val="00234B"/>
                </a:solidFill>
                <a:latin typeface="Arial"/>
                <a:cs typeface="Arial"/>
              </a:rPr>
              <a:t>0</a:t>
            </a:r>
            <a:endParaRPr lang="en-US" sz="1200" dirty="0" smtClean="0">
              <a:solidFill>
                <a:srgbClr val="4EC5D8"/>
              </a:solidFill>
              <a:latin typeface="Arial"/>
              <a:cs typeface="Arial"/>
            </a:endParaRPr>
          </a:p>
          <a:p>
            <a:pPr>
              <a:lnSpc>
                <a:spcPct val="150000"/>
              </a:lnSpc>
              <a:spcAft>
                <a:spcPts val="600"/>
              </a:spcAft>
            </a:pPr>
            <a:r>
              <a:rPr lang="en-US" sz="1200" dirty="0" smtClean="0">
                <a:solidFill>
                  <a:srgbClr val="4EC5D8"/>
                </a:solidFill>
                <a:latin typeface="Arial"/>
                <a:cs typeface="Arial"/>
              </a:rPr>
              <a:t>Method of Sale			</a:t>
            </a:r>
            <a:r>
              <a:rPr lang="en-US" sz="1200" b="1" dirty="0" smtClean="0">
                <a:solidFill>
                  <a:srgbClr val="00234B"/>
                </a:solidFill>
                <a:latin typeface="Arial"/>
                <a:cs typeface="Arial"/>
              </a:rPr>
              <a:t>0</a:t>
            </a:r>
            <a:endParaRPr lang="en-US" sz="1200" dirty="0" smtClean="0">
              <a:solidFill>
                <a:srgbClr val="4EC5D8"/>
              </a:solidFill>
              <a:latin typeface="Arial"/>
              <a:cs typeface="Arial"/>
            </a:endParaRPr>
          </a:p>
          <a:p>
            <a:pPr>
              <a:lnSpc>
                <a:spcPct val="150000"/>
              </a:lnSpc>
              <a:spcAft>
                <a:spcPts val="600"/>
              </a:spcAft>
            </a:pPr>
            <a:r>
              <a:rPr lang="en-US" sz="1200" dirty="0" smtClean="0">
                <a:solidFill>
                  <a:srgbClr val="4EC5D8"/>
                </a:solidFill>
                <a:latin typeface="Arial"/>
                <a:cs typeface="Arial"/>
              </a:rPr>
              <a:t>Contact Details			</a:t>
            </a:r>
            <a:r>
              <a:rPr lang="en-US" sz="1200" b="1" dirty="0" smtClean="0">
                <a:solidFill>
                  <a:srgbClr val="00234B"/>
                </a:solidFill>
                <a:latin typeface="Arial"/>
                <a:cs typeface="Arial"/>
              </a:rPr>
              <a:t>0</a:t>
            </a:r>
            <a:endParaRPr lang="en-US" sz="1200" dirty="0" smtClean="0">
              <a:solidFill>
                <a:srgbClr val="4EC5D8"/>
              </a:solidFill>
              <a:latin typeface="Arial"/>
              <a:cs typeface="Arial"/>
            </a:endParaRPr>
          </a:p>
          <a:p>
            <a:pPr>
              <a:lnSpc>
                <a:spcPct val="150000"/>
              </a:lnSpc>
              <a:spcAft>
                <a:spcPts val="600"/>
              </a:spcAft>
            </a:pPr>
            <a:r>
              <a:rPr lang="en-US" sz="1200" dirty="0" smtClean="0">
                <a:solidFill>
                  <a:srgbClr val="4EC5D8"/>
                </a:solidFill>
                <a:latin typeface="Arial"/>
                <a:cs typeface="Arial"/>
              </a:rPr>
              <a:t>Statement of General Policy	</a:t>
            </a:r>
            <a:r>
              <a:rPr lang="en-US" sz="1200" b="1" dirty="0" smtClean="0">
                <a:solidFill>
                  <a:srgbClr val="00234B"/>
                </a:solidFill>
                <a:latin typeface="Arial"/>
                <a:cs typeface="Arial"/>
              </a:rPr>
              <a:t>0</a:t>
            </a:r>
            <a:endParaRPr lang="en-US" sz="1200" dirty="0" smtClean="0">
              <a:solidFill>
                <a:srgbClr val="4EC5D8"/>
              </a:solidFill>
              <a:latin typeface="Arial"/>
              <a:cs typeface="Arial"/>
            </a:endParaRPr>
          </a:p>
          <a:p>
            <a:pPr>
              <a:lnSpc>
                <a:spcPct val="150000"/>
              </a:lnSpc>
              <a:spcAft>
                <a:spcPts val="600"/>
              </a:spcAft>
            </a:pPr>
            <a:r>
              <a:rPr lang="en-US" sz="1200" dirty="0" smtClean="0">
                <a:solidFill>
                  <a:srgbClr val="4EC5D8"/>
                </a:solidFill>
                <a:latin typeface="Arial"/>
                <a:cs typeface="Arial"/>
              </a:rPr>
              <a:t>Appendices			</a:t>
            </a:r>
            <a:r>
              <a:rPr lang="en-US" sz="1200" b="1" dirty="0" smtClean="0">
                <a:solidFill>
                  <a:srgbClr val="00234B"/>
                </a:solidFill>
                <a:latin typeface="Arial"/>
                <a:cs typeface="Arial"/>
              </a:rPr>
              <a:t>0</a:t>
            </a:r>
            <a:endParaRPr lang="en-US" sz="1200" dirty="0" smtClean="0">
              <a:solidFill>
                <a:srgbClr val="4EC5D8"/>
              </a:solidFill>
              <a:latin typeface="Arial"/>
              <a:cs typeface="Arial"/>
            </a:endParaRPr>
          </a:p>
          <a:p>
            <a:pPr>
              <a:lnSpc>
                <a:spcPct val="150000"/>
              </a:lnSpc>
              <a:spcAft>
                <a:spcPts val="600"/>
              </a:spcAft>
            </a:pPr>
            <a:endParaRPr lang="en-US" sz="1200" dirty="0">
              <a:solidFill>
                <a:srgbClr val="4EC5D8"/>
              </a:solidFill>
              <a:latin typeface="Arial"/>
              <a:cs typeface="Arial"/>
            </a:endParaRPr>
          </a:p>
        </p:txBody>
      </p:sp>
      <p:sp>
        <p:nvSpPr>
          <p:cNvPr id="10" name="Freeform 9"/>
          <p:cNvSpPr>
            <a:spLocks/>
          </p:cNvSpPr>
          <p:nvPr/>
        </p:nvSpPr>
        <p:spPr>
          <a:xfrm>
            <a:off x="3808077" y="1422292"/>
            <a:ext cx="6345507" cy="5203780"/>
          </a:xfrm>
          <a:custGeom>
            <a:avLst/>
            <a:gdLst>
              <a:gd name="connsiteX0" fmla="*/ 0 w 6345507"/>
              <a:gd name="connsiteY0" fmla="*/ 0 h 5203780"/>
              <a:gd name="connsiteX1" fmla="*/ 6345507 w 6345507"/>
              <a:gd name="connsiteY1" fmla="*/ 0 h 5203780"/>
              <a:gd name="connsiteX2" fmla="*/ 6345507 w 6345507"/>
              <a:gd name="connsiteY2" fmla="*/ 5203780 h 5203780"/>
              <a:gd name="connsiteX3" fmla="*/ 0 w 6345507"/>
              <a:gd name="connsiteY3" fmla="*/ 5203780 h 5203780"/>
              <a:gd name="connsiteX4" fmla="*/ 0 w 6345507"/>
              <a:gd name="connsiteY4" fmla="*/ 0 h 52037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45507" h="5203780">
                <a:moveTo>
                  <a:pt x="0" y="0"/>
                </a:moveTo>
                <a:lnTo>
                  <a:pt x="6345507" y="0"/>
                </a:lnTo>
                <a:lnTo>
                  <a:pt x="6345507" y="5203780"/>
                </a:lnTo>
                <a:lnTo>
                  <a:pt x="0" y="5203780"/>
                </a:lnTo>
                <a:lnTo>
                  <a:pt x="0" y="0"/>
                </a:lnTo>
                <a:close/>
              </a:path>
            </a:pathLst>
          </a:cu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a:t>   </a:t>
            </a:r>
          </a:p>
        </p:txBody>
      </p:sp>
      <p:sp>
        <p:nvSpPr>
          <p:cNvPr id="11" name="Rectangle 10"/>
          <p:cNvSpPr/>
          <p:nvPr/>
        </p:nvSpPr>
        <p:spPr>
          <a:xfrm>
            <a:off x="3808076" y="1422292"/>
            <a:ext cx="6345509" cy="108000"/>
          </a:xfrm>
          <a:prstGeom prst="rect">
            <a:avLst/>
          </a:prstGeom>
          <a:solidFill>
            <a:srgbClr val="4EC5D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6"/>
          <p:cNvSpPr>
            <a:spLocks/>
          </p:cNvSpPr>
          <p:nvPr/>
        </p:nvSpPr>
        <p:spPr>
          <a:xfrm>
            <a:off x="7092885" y="1422292"/>
            <a:ext cx="3060699" cy="2451253"/>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a:t>   </a:t>
            </a:r>
          </a:p>
        </p:txBody>
      </p:sp>
      <p:sp>
        <p:nvSpPr>
          <p:cNvPr id="9" name="Rectangle 8"/>
          <p:cNvSpPr>
            <a:spLocks/>
          </p:cNvSpPr>
          <p:nvPr/>
        </p:nvSpPr>
        <p:spPr>
          <a:xfrm>
            <a:off x="7092885" y="4190740"/>
            <a:ext cx="3060699" cy="2451253"/>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a:t>   </a:t>
            </a:r>
          </a:p>
        </p:txBody>
      </p:sp>
      <p:sp>
        <p:nvSpPr>
          <p:cNvPr id="10" name="Rectangle 9"/>
          <p:cNvSpPr/>
          <p:nvPr/>
        </p:nvSpPr>
        <p:spPr>
          <a:xfrm>
            <a:off x="7092885" y="4190740"/>
            <a:ext cx="3060700" cy="108000"/>
          </a:xfrm>
          <a:prstGeom prst="rect">
            <a:avLst/>
          </a:prstGeom>
          <a:solidFill>
            <a:srgbClr val="4EC5D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7092885" y="1422292"/>
            <a:ext cx="3060700" cy="108000"/>
          </a:xfrm>
          <a:prstGeom prst="rect">
            <a:avLst/>
          </a:prstGeom>
          <a:solidFill>
            <a:srgbClr val="4EC5D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p:cNvSpPr txBox="1"/>
          <p:nvPr/>
        </p:nvSpPr>
        <p:spPr>
          <a:xfrm>
            <a:off x="900000" y="488418"/>
            <a:ext cx="7156704" cy="461665"/>
          </a:xfrm>
          <a:prstGeom prst="rect">
            <a:avLst/>
          </a:prstGeom>
          <a:noFill/>
        </p:spPr>
        <p:txBody>
          <a:bodyPr wrap="square" lIns="0" tIns="0" rIns="0" bIns="0" rtlCol="0">
            <a:spAutoFit/>
          </a:bodyPr>
          <a:lstStyle/>
          <a:p>
            <a:r>
              <a:rPr lang="en-US" sz="3000" b="1" spc="-100" smtClean="0">
                <a:solidFill>
                  <a:srgbClr val="00234B"/>
                </a:solidFill>
                <a:latin typeface="Arial"/>
                <a:cs typeface="Arial"/>
              </a:rPr>
              <a:t>Notice and Disclaimer</a:t>
            </a:r>
            <a:endParaRPr lang="en-US" sz="3000" b="1" spc="-100" dirty="0">
              <a:solidFill>
                <a:srgbClr val="00234B"/>
              </a:solidFill>
              <a:latin typeface="Arial"/>
              <a:cs typeface="Arial"/>
            </a:endParaRPr>
          </a:p>
        </p:txBody>
      </p:sp>
      <p:sp>
        <p:nvSpPr>
          <p:cNvPr id="19" name="TextBox 18"/>
          <p:cNvSpPr txBox="1"/>
          <p:nvPr/>
        </p:nvSpPr>
        <p:spPr>
          <a:xfrm>
            <a:off x="627429" y="7033684"/>
            <a:ext cx="360000" cy="184666"/>
          </a:xfrm>
          <a:prstGeom prst="rect">
            <a:avLst/>
          </a:prstGeom>
          <a:noFill/>
          <a:ln>
            <a:solidFill>
              <a:schemeClr val="bg1"/>
            </a:solidFill>
          </a:ln>
        </p:spPr>
        <p:txBody>
          <a:bodyPr wrap="square" rtlCol="0">
            <a:spAutoFit/>
          </a:bodyPr>
          <a:lstStyle/>
          <a:p>
            <a:pPr algn="ctr"/>
            <a:fld id="{4D2925A6-DC60-104F-BAB5-0CD70C5B698C}" type="slidenum">
              <a:rPr lang="en-US" sz="600" smtClean="0">
                <a:ln w="3175" cap="flat" cmpd="sng" algn="ctr">
                  <a:solidFill>
                    <a:schemeClr val="bg1"/>
                  </a:solidFill>
                  <a:prstDash val="solid"/>
                  <a:round/>
                  <a:headEnd type="none" w="med" len="med"/>
                  <a:tailEnd type="none" w="med" len="med"/>
                </a:ln>
                <a:noFill/>
                <a:latin typeface="Arial"/>
                <a:cs typeface="Arial"/>
              </a:rPr>
              <a:pPr algn="ctr"/>
              <a:t>5</a:t>
            </a:fld>
            <a:endParaRPr lang="en-US" sz="600">
              <a:ln w="3175" cap="flat" cmpd="sng" algn="ctr">
                <a:solidFill>
                  <a:schemeClr val="bg1"/>
                </a:solidFill>
                <a:prstDash val="solid"/>
                <a:round/>
                <a:headEnd type="none" w="med" len="med"/>
                <a:tailEnd type="none" w="med" len="med"/>
              </a:ln>
              <a:noFill/>
              <a:latin typeface="Arial"/>
              <a:cs typeface="Arial"/>
            </a:endParaRPr>
          </a:p>
        </p:txBody>
      </p:sp>
      <p:sp>
        <p:nvSpPr>
          <p:cNvPr id="8" name="TextBox 7"/>
          <p:cNvSpPr txBox="1"/>
          <p:nvPr/>
        </p:nvSpPr>
        <p:spPr>
          <a:xfrm>
            <a:off x="900000" y="1347103"/>
            <a:ext cx="5754471" cy="5219700"/>
          </a:xfrm>
          <a:prstGeom prst="rect">
            <a:avLst/>
          </a:prstGeom>
          <a:noFill/>
        </p:spPr>
        <p:txBody>
          <a:bodyPr wrap="square" lIns="91417" tIns="45709" rIns="91417" bIns="45709" rtlCol="0">
            <a:noAutofit/>
          </a:bodyPr>
          <a:lstStyle/>
          <a:p>
            <a:r>
              <a:rPr lang="en-US" sz="1200" b="1" dirty="0">
                <a:solidFill>
                  <a:srgbClr val="4EC5D8"/>
                </a:solidFill>
                <a:latin typeface="Arial"/>
                <a:cs typeface="Arial"/>
              </a:rPr>
              <a:t>Please read before reading the contents of this Memorandum</a:t>
            </a:r>
            <a:endParaRPr lang="en-US" sz="1200" b="1" dirty="0" smtClean="0">
              <a:latin typeface="Arial"/>
              <a:cs typeface="Arial"/>
            </a:endParaRPr>
          </a:p>
          <a:p>
            <a:endParaRPr lang="en-US" sz="850" dirty="0" smtClean="0">
              <a:latin typeface="Arial"/>
              <a:cs typeface="Arial"/>
            </a:endParaRPr>
          </a:p>
          <a:p>
            <a:r>
              <a:rPr lang="en-US" sz="1000" dirty="0" smtClean="0">
                <a:latin typeface="Arial"/>
                <a:cs typeface="Arial"/>
              </a:rPr>
              <a:t>This </a:t>
            </a:r>
            <a:r>
              <a:rPr lang="en-US" sz="1000" dirty="0">
                <a:latin typeface="Arial"/>
                <a:cs typeface="Arial"/>
              </a:rPr>
              <a:t>Information Memorandum (the “Memorandum”) is in relation to </a:t>
            </a:r>
            <a:r>
              <a:rPr lang="en-US" sz="1000" b="1" dirty="0">
                <a:latin typeface="Arial"/>
                <a:cs typeface="Arial"/>
              </a:rPr>
              <a:t>&lt;property Address&gt; </a:t>
            </a:r>
            <a:r>
              <a:rPr lang="en-US" sz="1000" dirty="0">
                <a:latin typeface="Arial"/>
                <a:cs typeface="Arial"/>
              </a:rPr>
              <a:t>(the “Property”) and has been prepared by </a:t>
            </a:r>
            <a:r>
              <a:rPr lang="en-US" sz="1000" b="1" dirty="0">
                <a:latin typeface="Arial"/>
                <a:cs typeface="Arial"/>
              </a:rPr>
              <a:t>&lt;Company Name&gt;</a:t>
            </a:r>
            <a:r>
              <a:rPr lang="en-US" sz="1000" dirty="0">
                <a:latin typeface="Arial"/>
                <a:cs typeface="Arial"/>
              </a:rPr>
              <a:t>, Licensed Under The REA ACT 2008, T/A </a:t>
            </a:r>
            <a:r>
              <a:rPr lang="en-US" sz="1000" dirty="0" err="1">
                <a:latin typeface="Arial"/>
                <a:cs typeface="Arial"/>
              </a:rPr>
              <a:t>Bayleys</a:t>
            </a:r>
            <a:r>
              <a:rPr lang="en-US" sz="1000" dirty="0">
                <a:latin typeface="Arial"/>
                <a:cs typeface="Arial"/>
              </a:rPr>
              <a:t> Real Estate (the “Adviser”) for the owners </a:t>
            </a:r>
            <a:r>
              <a:rPr lang="en-US" sz="1000" b="1" dirty="0">
                <a:latin typeface="Arial"/>
                <a:cs typeface="Arial"/>
              </a:rPr>
              <a:t>&lt;Vendor name&gt;, </a:t>
            </a:r>
            <a:r>
              <a:rPr lang="en-US" sz="1000" dirty="0">
                <a:latin typeface="Arial"/>
                <a:cs typeface="Arial"/>
              </a:rPr>
              <a:t>(the “Vendors”) on the basis of information provided to the Advisers by the Owners.  This Memorandum is for use solely by selected parties in considering their interest in making an offer to acquire the </a:t>
            </a:r>
            <a:r>
              <a:rPr lang="en-US" sz="1000" dirty="0" err="1" smtClean="0">
                <a:latin typeface="Arial"/>
                <a:cs typeface="Arial"/>
              </a:rPr>
              <a:t>property.This</a:t>
            </a:r>
            <a:r>
              <a:rPr lang="en-US" sz="1000" dirty="0" smtClean="0">
                <a:latin typeface="Arial"/>
                <a:cs typeface="Arial"/>
              </a:rPr>
              <a:t> </a:t>
            </a:r>
            <a:r>
              <a:rPr lang="en-US" sz="1000" dirty="0">
                <a:latin typeface="Arial"/>
                <a:cs typeface="Arial"/>
              </a:rPr>
              <a:t>Memorandum has been prepared solely to assist interested parties in deciding whether to express their interest in the assets and then making their own evaluation of the property and its assets. </a:t>
            </a:r>
            <a:r>
              <a:rPr lang="en-US" sz="1000" dirty="0" smtClean="0">
                <a:latin typeface="Arial"/>
                <a:cs typeface="Arial"/>
              </a:rPr>
              <a:t> </a:t>
            </a:r>
          </a:p>
          <a:p>
            <a:endParaRPr lang="en-US" sz="1000" dirty="0">
              <a:latin typeface="Arial"/>
              <a:cs typeface="Arial"/>
            </a:endParaRPr>
          </a:p>
          <a:p>
            <a:r>
              <a:rPr lang="en-US" sz="1000" dirty="0" smtClean="0">
                <a:latin typeface="Arial"/>
                <a:cs typeface="Arial"/>
              </a:rPr>
              <a:t>This </a:t>
            </a:r>
            <a:r>
              <a:rPr lang="en-US" sz="1000" dirty="0">
                <a:latin typeface="Arial"/>
                <a:cs typeface="Arial"/>
              </a:rPr>
              <a:t>Memorandum does not purport to contain all information that a prospective purchaser may require.  In all cases, interested parties should </a:t>
            </a:r>
            <a:r>
              <a:rPr lang="en-US" sz="1000" dirty="0" smtClean="0">
                <a:latin typeface="Arial"/>
                <a:cs typeface="Arial"/>
              </a:rPr>
              <a:t>conduct </a:t>
            </a:r>
            <a:r>
              <a:rPr lang="en-US" sz="1000" dirty="0">
                <a:latin typeface="Arial"/>
                <a:cs typeface="Arial"/>
              </a:rPr>
              <a:t>their own investigation, analysis and verification of the data contained in this Memorandum and the property.</a:t>
            </a:r>
            <a:r>
              <a:rPr lang="en-US" sz="1000" dirty="0" smtClean="0">
                <a:latin typeface="Arial"/>
                <a:cs typeface="Arial"/>
              </a:rPr>
              <a:t> Neither </a:t>
            </a:r>
            <a:r>
              <a:rPr lang="en-US" sz="1000" dirty="0">
                <a:latin typeface="Arial"/>
                <a:cs typeface="Arial"/>
              </a:rPr>
              <a:t>the delivery of this Memorandum nor any contractual agreement concluded thereafter shall under any circumstances create any implication that there has been no change in the affairs or prospects of the property since the date of this Memorandum or since the date as at which any information contained in this Memorandum is expressed to be applicable.</a:t>
            </a:r>
            <a:endParaRPr lang="en-US" sz="1000" dirty="0" smtClean="0">
              <a:latin typeface="Arial"/>
              <a:cs typeface="Arial"/>
            </a:endParaRPr>
          </a:p>
          <a:p>
            <a:endParaRPr lang="en-US" sz="1000" dirty="0" smtClean="0">
              <a:latin typeface="Arial"/>
              <a:cs typeface="Arial"/>
            </a:endParaRPr>
          </a:p>
          <a:p>
            <a:r>
              <a:rPr lang="en-US" sz="1000" dirty="0" smtClean="0">
                <a:latin typeface="Arial"/>
                <a:cs typeface="Arial"/>
              </a:rPr>
              <a:t>The </a:t>
            </a:r>
            <a:r>
              <a:rPr lang="en-US" sz="1000" dirty="0">
                <a:latin typeface="Arial"/>
                <a:cs typeface="Arial"/>
              </a:rPr>
              <a:t>Advisers have not independently verified any of the information contained in this Memorandum.  None of the Advisers or the Owner make any representation or warranty as to the accuracy or completeness of the information contained in this Memorandum and none of the Advisers or Owner shall have any liability for any statements, opinions, information or matters (expressed or implied) arising out of, contained in or derived from, or for any omissions from, or failure to correct any information in this Memorandum, or any other written or oral communications transmitted to any recipient of this Memorandum in relation to the property.</a:t>
            </a:r>
            <a:endParaRPr lang="en-US" sz="1000" dirty="0" smtClean="0">
              <a:latin typeface="Arial"/>
              <a:cs typeface="Arial"/>
            </a:endParaRPr>
          </a:p>
          <a:p>
            <a:endParaRPr lang="en-US" sz="1000" dirty="0" smtClean="0">
              <a:latin typeface="Arial"/>
              <a:cs typeface="Arial"/>
            </a:endParaRPr>
          </a:p>
          <a:p>
            <a:r>
              <a:rPr lang="en-US" sz="1000" dirty="0" smtClean="0">
                <a:latin typeface="Arial"/>
                <a:cs typeface="Arial"/>
              </a:rPr>
              <a:t>Retention </a:t>
            </a:r>
            <a:r>
              <a:rPr lang="en-US" sz="1000" dirty="0">
                <a:latin typeface="Arial"/>
                <a:cs typeface="Arial"/>
              </a:rPr>
              <a:t>of this Memorandum will constitute acceptance by the recipient and readers of these terms and conditions and any recipients who do not accept any of the terms and conditions should return the Memorandum to the Advisers immediately.</a:t>
            </a:r>
            <a:endParaRPr lang="en-US" sz="1000" b="1" dirty="0">
              <a:latin typeface="Arial"/>
              <a:cs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 name="Rectangle 10"/>
          <p:cNvSpPr/>
          <p:nvPr/>
        </p:nvSpPr>
        <p:spPr>
          <a:xfrm>
            <a:off x="250319" y="1067692"/>
            <a:ext cx="10188000" cy="5867999"/>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p:cNvSpPr txBox="1"/>
          <p:nvPr/>
        </p:nvSpPr>
        <p:spPr>
          <a:xfrm>
            <a:off x="900000" y="488418"/>
            <a:ext cx="7156704" cy="461665"/>
          </a:xfrm>
          <a:prstGeom prst="rect">
            <a:avLst/>
          </a:prstGeom>
          <a:noFill/>
        </p:spPr>
        <p:txBody>
          <a:bodyPr wrap="square" lIns="0" tIns="0" rIns="0" bIns="0" rtlCol="0">
            <a:spAutoFit/>
          </a:bodyPr>
          <a:lstStyle/>
          <a:p>
            <a:r>
              <a:rPr lang="en-US" sz="3000" b="1" spc="-100" smtClean="0">
                <a:solidFill>
                  <a:srgbClr val="4EC5D8"/>
                </a:solidFill>
                <a:latin typeface="Arial"/>
                <a:cs typeface="Arial"/>
              </a:rPr>
              <a:t>Divider Page Option 1</a:t>
            </a:r>
            <a:endParaRPr lang="en-US" sz="3000" b="1" spc="-100" dirty="0">
              <a:solidFill>
                <a:srgbClr val="4EC5D8"/>
              </a:solidFill>
              <a:latin typeface="Arial"/>
              <a:cs typeface="Arial"/>
            </a:endParaRPr>
          </a:p>
        </p:txBody>
      </p:sp>
      <p:sp>
        <p:nvSpPr>
          <p:cNvPr id="19" name="TextBox 18"/>
          <p:cNvSpPr txBox="1"/>
          <p:nvPr/>
        </p:nvSpPr>
        <p:spPr>
          <a:xfrm>
            <a:off x="627429" y="7033684"/>
            <a:ext cx="360000" cy="184666"/>
          </a:xfrm>
          <a:prstGeom prst="rect">
            <a:avLst/>
          </a:prstGeom>
          <a:noFill/>
          <a:ln>
            <a:solidFill>
              <a:schemeClr val="bg1"/>
            </a:solidFill>
          </a:ln>
        </p:spPr>
        <p:txBody>
          <a:bodyPr wrap="square" rtlCol="0">
            <a:spAutoFit/>
          </a:bodyPr>
          <a:lstStyle/>
          <a:p>
            <a:pPr algn="ctr"/>
            <a:fld id="{4D2925A6-DC60-104F-BAB5-0CD70C5B698C}" type="slidenum">
              <a:rPr lang="en-US" sz="600" smtClean="0">
                <a:ln w="3175" cap="flat" cmpd="sng" algn="ctr">
                  <a:solidFill>
                    <a:schemeClr val="bg1"/>
                  </a:solidFill>
                  <a:prstDash val="solid"/>
                  <a:round/>
                  <a:headEnd type="none" w="med" len="med"/>
                  <a:tailEnd type="none" w="med" len="med"/>
                </a:ln>
                <a:noFill/>
                <a:latin typeface="Arial"/>
                <a:cs typeface="Arial"/>
              </a:rPr>
              <a:pPr algn="ctr"/>
              <a:t>6</a:t>
            </a:fld>
            <a:endParaRPr lang="en-US" sz="600">
              <a:ln w="3175" cap="flat" cmpd="sng" algn="ctr">
                <a:solidFill>
                  <a:schemeClr val="bg1"/>
                </a:solidFill>
                <a:prstDash val="solid"/>
                <a:round/>
                <a:headEnd type="none" w="med" len="med"/>
                <a:tailEnd type="none" w="med" len="med"/>
              </a:ln>
              <a:noFill/>
              <a:latin typeface="Arial"/>
              <a:cs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Rectangle 5"/>
          <p:cNvSpPr>
            <a:spLocks/>
          </p:cNvSpPr>
          <p:nvPr/>
        </p:nvSpPr>
        <p:spPr>
          <a:xfrm>
            <a:off x="3808077" y="1422292"/>
            <a:ext cx="6345507" cy="5203780"/>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a:t>   </a:t>
            </a:r>
          </a:p>
        </p:txBody>
      </p:sp>
      <p:sp>
        <p:nvSpPr>
          <p:cNvPr id="5" name="TextBox 4"/>
          <p:cNvSpPr txBox="1"/>
          <p:nvPr/>
        </p:nvSpPr>
        <p:spPr>
          <a:xfrm>
            <a:off x="900000" y="1406372"/>
            <a:ext cx="2700000" cy="4727728"/>
          </a:xfrm>
          <a:prstGeom prst="rect">
            <a:avLst/>
          </a:prstGeom>
          <a:noFill/>
        </p:spPr>
        <p:txBody>
          <a:bodyPr wrap="square" lIns="91417" tIns="45709" rIns="91417" bIns="45709" rtlCol="0">
            <a:noAutofit/>
          </a:bodyPr>
          <a:lstStyle/>
          <a:p>
            <a:r>
              <a:rPr lang="en-US" sz="1200" b="1" dirty="0" smtClean="0">
                <a:solidFill>
                  <a:srgbClr val="4EC5D8"/>
                </a:solidFill>
                <a:latin typeface="Arial"/>
                <a:cs typeface="Arial"/>
              </a:rPr>
              <a:t>Address</a:t>
            </a:r>
          </a:p>
          <a:p>
            <a:r>
              <a:rPr lang="en-US" sz="1000" dirty="0" smtClean="0">
                <a:latin typeface="Arial"/>
                <a:cs typeface="Arial"/>
              </a:rPr>
              <a:t>Address, Suburb</a:t>
            </a:r>
          </a:p>
          <a:p>
            <a:endParaRPr lang="en-US" sz="1000" dirty="0" smtClean="0">
              <a:latin typeface="Arial"/>
              <a:cs typeface="Arial"/>
            </a:endParaRPr>
          </a:p>
          <a:p>
            <a:r>
              <a:rPr lang="en-US" sz="1200" b="1" dirty="0" smtClean="0">
                <a:solidFill>
                  <a:srgbClr val="4EC5D8"/>
                </a:solidFill>
                <a:latin typeface="Arial"/>
                <a:cs typeface="Arial"/>
              </a:rPr>
              <a:t>Description</a:t>
            </a:r>
            <a:endParaRPr lang="en-US" sz="1200" b="1" dirty="0">
              <a:solidFill>
                <a:srgbClr val="4EC5D8"/>
              </a:solidFill>
              <a:latin typeface="Arial"/>
              <a:cs typeface="Arial"/>
            </a:endParaRPr>
          </a:p>
          <a:p>
            <a:r>
              <a:rPr lang="en-US" sz="1000" dirty="0" err="1">
                <a:latin typeface="Arial"/>
                <a:cs typeface="Arial"/>
              </a:rPr>
              <a:t>Lorem</a:t>
            </a:r>
            <a:r>
              <a:rPr lang="en-US" sz="1000" dirty="0">
                <a:latin typeface="Arial"/>
                <a:cs typeface="Arial"/>
              </a:rPr>
              <a:t> </a:t>
            </a:r>
            <a:r>
              <a:rPr lang="en-US" sz="1000" dirty="0" err="1">
                <a:latin typeface="Arial"/>
                <a:cs typeface="Arial"/>
              </a:rPr>
              <a:t>ipsum</a:t>
            </a:r>
            <a:r>
              <a:rPr lang="en-US" sz="1000" dirty="0">
                <a:latin typeface="Arial"/>
                <a:cs typeface="Arial"/>
              </a:rPr>
              <a:t> dolor sit </a:t>
            </a:r>
            <a:r>
              <a:rPr lang="en-US" sz="1000" dirty="0" err="1">
                <a:latin typeface="Arial"/>
                <a:cs typeface="Arial"/>
              </a:rPr>
              <a:t>amet</a:t>
            </a:r>
            <a:r>
              <a:rPr lang="en-US" sz="1000" dirty="0">
                <a:latin typeface="Arial"/>
                <a:cs typeface="Arial"/>
              </a:rPr>
              <a:t>, </a:t>
            </a:r>
            <a:r>
              <a:rPr lang="en-US" sz="1000" dirty="0" err="1">
                <a:latin typeface="Arial"/>
                <a:cs typeface="Arial"/>
              </a:rPr>
              <a:t>consectetur</a:t>
            </a:r>
            <a:r>
              <a:rPr lang="en-US" sz="1000" dirty="0">
                <a:latin typeface="Arial"/>
                <a:cs typeface="Arial"/>
              </a:rPr>
              <a:t> </a:t>
            </a:r>
            <a:r>
              <a:rPr lang="en-US" sz="1000" dirty="0" err="1">
                <a:latin typeface="Arial"/>
                <a:cs typeface="Arial"/>
              </a:rPr>
              <a:t>adipisicing</a:t>
            </a:r>
            <a:r>
              <a:rPr lang="en-US" sz="1000" dirty="0">
                <a:latin typeface="Arial"/>
                <a:cs typeface="Arial"/>
              </a:rPr>
              <a:t> </a:t>
            </a:r>
            <a:r>
              <a:rPr lang="en-US" sz="1000" dirty="0" err="1">
                <a:latin typeface="Arial"/>
                <a:cs typeface="Arial"/>
              </a:rPr>
              <a:t>elit</a:t>
            </a:r>
            <a:r>
              <a:rPr lang="en-US" sz="1000" dirty="0">
                <a:latin typeface="Arial"/>
                <a:cs typeface="Arial"/>
              </a:rPr>
              <a:t>, </a:t>
            </a:r>
            <a:r>
              <a:rPr lang="en-US" sz="1000" dirty="0" err="1">
                <a:latin typeface="Arial"/>
                <a:cs typeface="Arial"/>
              </a:rPr>
              <a:t>sed</a:t>
            </a:r>
            <a:r>
              <a:rPr lang="en-US" sz="1000" dirty="0">
                <a:latin typeface="Arial"/>
                <a:cs typeface="Arial"/>
              </a:rPr>
              <a:t> do </a:t>
            </a:r>
            <a:r>
              <a:rPr lang="en-US" sz="1000" dirty="0" err="1">
                <a:latin typeface="Arial"/>
                <a:cs typeface="Arial"/>
              </a:rPr>
              <a:t>eiusmod</a:t>
            </a:r>
            <a:r>
              <a:rPr lang="en-US" sz="1000" dirty="0">
                <a:latin typeface="Arial"/>
                <a:cs typeface="Arial"/>
              </a:rPr>
              <a:t> </a:t>
            </a:r>
            <a:r>
              <a:rPr lang="en-US" sz="1000" dirty="0" err="1">
                <a:latin typeface="Arial"/>
                <a:cs typeface="Arial"/>
              </a:rPr>
              <a:t>tempor</a:t>
            </a:r>
            <a:r>
              <a:rPr lang="en-US" sz="1000" dirty="0">
                <a:latin typeface="Arial"/>
                <a:cs typeface="Arial"/>
              </a:rPr>
              <a:t> </a:t>
            </a:r>
            <a:r>
              <a:rPr lang="en-US" sz="1000" dirty="0" err="1">
                <a:latin typeface="Arial"/>
                <a:cs typeface="Arial"/>
              </a:rPr>
              <a:t>incididunt</a:t>
            </a:r>
            <a:r>
              <a:rPr lang="en-US" sz="1000" dirty="0">
                <a:latin typeface="Arial"/>
                <a:cs typeface="Arial"/>
              </a:rPr>
              <a:t> </a:t>
            </a:r>
            <a:r>
              <a:rPr lang="en-US" sz="1000" dirty="0" err="1">
                <a:latin typeface="Arial"/>
                <a:cs typeface="Arial"/>
              </a:rPr>
              <a:t>ut</a:t>
            </a:r>
            <a:r>
              <a:rPr lang="en-US" sz="1000" dirty="0">
                <a:latin typeface="Arial"/>
                <a:cs typeface="Arial"/>
              </a:rPr>
              <a:t> </a:t>
            </a:r>
            <a:r>
              <a:rPr lang="en-US" sz="1000" dirty="0" err="1">
                <a:latin typeface="Arial"/>
                <a:cs typeface="Arial"/>
              </a:rPr>
              <a:t>labore</a:t>
            </a:r>
            <a:r>
              <a:rPr lang="en-US" sz="1000" dirty="0">
                <a:latin typeface="Arial"/>
                <a:cs typeface="Arial"/>
              </a:rPr>
              <a:t> et </a:t>
            </a:r>
            <a:r>
              <a:rPr lang="en-US" sz="1000" dirty="0" err="1">
                <a:latin typeface="Arial"/>
                <a:cs typeface="Arial"/>
              </a:rPr>
              <a:t>dolore</a:t>
            </a:r>
            <a:r>
              <a:rPr lang="en-US" sz="1000" dirty="0">
                <a:latin typeface="Arial"/>
                <a:cs typeface="Arial"/>
              </a:rPr>
              <a:t> magna</a:t>
            </a:r>
            <a:r>
              <a:rPr lang="en-US" sz="1000" dirty="0" smtClean="0">
                <a:latin typeface="Arial"/>
                <a:cs typeface="Arial"/>
              </a:rPr>
              <a:t>.</a:t>
            </a:r>
          </a:p>
          <a:p>
            <a:endParaRPr lang="en-US" sz="1000" dirty="0" smtClean="0">
              <a:latin typeface="Arial"/>
              <a:cs typeface="Arial"/>
            </a:endParaRPr>
          </a:p>
          <a:p>
            <a:r>
              <a:rPr lang="en-US" sz="1200" b="1" dirty="0">
                <a:solidFill>
                  <a:srgbClr val="4EC5D8"/>
                </a:solidFill>
                <a:latin typeface="Arial"/>
                <a:cs typeface="Arial"/>
              </a:rPr>
              <a:t>Alternate Content Heading</a:t>
            </a:r>
          </a:p>
          <a:p>
            <a:r>
              <a:rPr lang="en-US" sz="1000" dirty="0" err="1">
                <a:latin typeface="Arial"/>
                <a:cs typeface="Arial"/>
              </a:rPr>
              <a:t>Lorem</a:t>
            </a:r>
            <a:r>
              <a:rPr lang="en-US" sz="1000" dirty="0">
                <a:latin typeface="Arial"/>
                <a:cs typeface="Arial"/>
              </a:rPr>
              <a:t> </a:t>
            </a:r>
            <a:r>
              <a:rPr lang="en-US" sz="1000" dirty="0" err="1">
                <a:latin typeface="Arial"/>
                <a:cs typeface="Arial"/>
              </a:rPr>
              <a:t>ipsum</a:t>
            </a:r>
            <a:r>
              <a:rPr lang="en-US" sz="1000" dirty="0">
                <a:latin typeface="Arial"/>
                <a:cs typeface="Arial"/>
              </a:rPr>
              <a:t> dolor sit </a:t>
            </a:r>
            <a:r>
              <a:rPr lang="en-US" sz="1000" dirty="0" err="1">
                <a:latin typeface="Arial"/>
                <a:cs typeface="Arial"/>
              </a:rPr>
              <a:t>amet</a:t>
            </a:r>
            <a:r>
              <a:rPr lang="en-US" sz="1000" dirty="0">
                <a:latin typeface="Arial"/>
                <a:cs typeface="Arial"/>
              </a:rPr>
              <a:t>, </a:t>
            </a:r>
            <a:r>
              <a:rPr lang="en-US" sz="1000" dirty="0" err="1">
                <a:latin typeface="Arial"/>
                <a:cs typeface="Arial"/>
              </a:rPr>
              <a:t>consectetur</a:t>
            </a:r>
            <a:r>
              <a:rPr lang="en-US" sz="1000" dirty="0">
                <a:latin typeface="Arial"/>
                <a:cs typeface="Arial"/>
              </a:rPr>
              <a:t> </a:t>
            </a:r>
            <a:r>
              <a:rPr lang="en-US" sz="1000" dirty="0" err="1">
                <a:latin typeface="Arial"/>
                <a:cs typeface="Arial"/>
              </a:rPr>
              <a:t>adipisicing</a:t>
            </a:r>
            <a:r>
              <a:rPr lang="en-US" sz="1000" dirty="0">
                <a:latin typeface="Arial"/>
                <a:cs typeface="Arial"/>
              </a:rPr>
              <a:t> </a:t>
            </a:r>
            <a:r>
              <a:rPr lang="en-US" sz="1000" dirty="0" err="1">
                <a:latin typeface="Arial"/>
                <a:cs typeface="Arial"/>
              </a:rPr>
              <a:t>elit</a:t>
            </a:r>
            <a:r>
              <a:rPr lang="en-US" sz="1000" dirty="0">
                <a:latin typeface="Arial"/>
                <a:cs typeface="Arial"/>
              </a:rPr>
              <a:t>, </a:t>
            </a:r>
            <a:r>
              <a:rPr lang="en-US" sz="1000" dirty="0" err="1">
                <a:latin typeface="Arial"/>
                <a:cs typeface="Arial"/>
              </a:rPr>
              <a:t>sed</a:t>
            </a:r>
            <a:r>
              <a:rPr lang="en-US" sz="1000" dirty="0">
                <a:latin typeface="Arial"/>
                <a:cs typeface="Arial"/>
              </a:rPr>
              <a:t> do </a:t>
            </a:r>
            <a:r>
              <a:rPr lang="en-US" sz="1000" dirty="0" err="1">
                <a:latin typeface="Arial"/>
                <a:cs typeface="Arial"/>
              </a:rPr>
              <a:t>eiusmod</a:t>
            </a:r>
            <a:r>
              <a:rPr lang="en-US" sz="1000" dirty="0">
                <a:latin typeface="Arial"/>
                <a:cs typeface="Arial"/>
              </a:rPr>
              <a:t> </a:t>
            </a:r>
            <a:r>
              <a:rPr lang="en-US" sz="1000" dirty="0" err="1">
                <a:latin typeface="Arial"/>
                <a:cs typeface="Arial"/>
              </a:rPr>
              <a:t>tempor</a:t>
            </a:r>
            <a:r>
              <a:rPr lang="en-US" sz="1000" dirty="0">
                <a:latin typeface="Arial"/>
                <a:cs typeface="Arial"/>
              </a:rPr>
              <a:t> </a:t>
            </a:r>
            <a:r>
              <a:rPr lang="en-US" sz="1000" dirty="0" err="1">
                <a:latin typeface="Arial"/>
                <a:cs typeface="Arial"/>
              </a:rPr>
              <a:t>incididunt</a:t>
            </a:r>
            <a:r>
              <a:rPr lang="en-US" sz="1000" dirty="0">
                <a:latin typeface="Arial"/>
                <a:cs typeface="Arial"/>
              </a:rPr>
              <a:t> </a:t>
            </a:r>
            <a:r>
              <a:rPr lang="en-US" sz="1000" dirty="0" err="1">
                <a:latin typeface="Arial"/>
                <a:cs typeface="Arial"/>
              </a:rPr>
              <a:t>ut</a:t>
            </a:r>
            <a:r>
              <a:rPr lang="en-US" sz="1000" dirty="0">
                <a:latin typeface="Arial"/>
                <a:cs typeface="Arial"/>
              </a:rPr>
              <a:t> </a:t>
            </a:r>
            <a:r>
              <a:rPr lang="en-US" sz="1000" dirty="0" err="1">
                <a:latin typeface="Arial"/>
                <a:cs typeface="Arial"/>
              </a:rPr>
              <a:t>labore</a:t>
            </a:r>
            <a:r>
              <a:rPr lang="en-US" sz="1000" dirty="0">
                <a:latin typeface="Arial"/>
                <a:cs typeface="Arial"/>
              </a:rPr>
              <a:t> et </a:t>
            </a:r>
            <a:r>
              <a:rPr lang="en-US" sz="1000" dirty="0" err="1">
                <a:latin typeface="Arial"/>
                <a:cs typeface="Arial"/>
              </a:rPr>
              <a:t>dolore</a:t>
            </a:r>
            <a:r>
              <a:rPr lang="en-US" sz="1000" dirty="0">
                <a:latin typeface="Arial"/>
                <a:cs typeface="Arial"/>
              </a:rPr>
              <a:t> magna</a:t>
            </a:r>
            <a:r>
              <a:rPr lang="en-US" sz="1000" dirty="0" smtClean="0">
                <a:latin typeface="Arial"/>
                <a:cs typeface="Arial"/>
              </a:rPr>
              <a:t>.</a:t>
            </a:r>
          </a:p>
          <a:p>
            <a:endParaRPr lang="en-US" sz="1000" dirty="0" smtClean="0">
              <a:latin typeface="Arial"/>
              <a:cs typeface="Arial"/>
            </a:endParaRPr>
          </a:p>
          <a:p>
            <a:r>
              <a:rPr lang="en-US" sz="1200" b="1" dirty="0" smtClean="0">
                <a:solidFill>
                  <a:srgbClr val="4EC5D8"/>
                </a:solidFill>
                <a:latin typeface="Arial"/>
                <a:cs typeface="Arial"/>
              </a:rPr>
              <a:t>Alternate Content Heading</a:t>
            </a:r>
          </a:p>
          <a:p>
            <a:r>
              <a:rPr lang="en-US" sz="1000" dirty="0" err="1" smtClean="0">
                <a:latin typeface="Arial"/>
                <a:cs typeface="Arial"/>
              </a:rPr>
              <a:t>Lorem</a:t>
            </a:r>
            <a:r>
              <a:rPr lang="en-US" sz="1000" dirty="0" smtClean="0">
                <a:latin typeface="Arial"/>
                <a:cs typeface="Arial"/>
              </a:rPr>
              <a:t> </a:t>
            </a:r>
            <a:r>
              <a:rPr lang="en-US" sz="1000" dirty="0" err="1" smtClean="0">
                <a:latin typeface="Arial"/>
                <a:cs typeface="Arial"/>
              </a:rPr>
              <a:t>ipsum</a:t>
            </a:r>
            <a:r>
              <a:rPr lang="en-US" sz="1000" dirty="0" smtClean="0">
                <a:latin typeface="Arial"/>
                <a:cs typeface="Arial"/>
              </a:rPr>
              <a:t> dolor sit </a:t>
            </a:r>
            <a:r>
              <a:rPr lang="en-US" sz="1000" dirty="0" err="1" smtClean="0">
                <a:latin typeface="Arial"/>
                <a:cs typeface="Arial"/>
              </a:rPr>
              <a:t>amet</a:t>
            </a:r>
            <a:r>
              <a:rPr lang="en-US" sz="1000" dirty="0" smtClean="0">
                <a:latin typeface="Arial"/>
                <a:cs typeface="Arial"/>
              </a:rPr>
              <a:t>, </a:t>
            </a:r>
            <a:r>
              <a:rPr lang="en-US" sz="1000" dirty="0" err="1" smtClean="0">
                <a:latin typeface="Arial"/>
                <a:cs typeface="Arial"/>
              </a:rPr>
              <a:t>consectetur</a:t>
            </a:r>
            <a:r>
              <a:rPr lang="en-US" sz="1000" dirty="0" smtClean="0">
                <a:latin typeface="Arial"/>
                <a:cs typeface="Arial"/>
              </a:rPr>
              <a:t> </a:t>
            </a:r>
            <a:r>
              <a:rPr lang="en-US" sz="1000" dirty="0" err="1" smtClean="0">
                <a:latin typeface="Arial"/>
                <a:cs typeface="Arial"/>
              </a:rPr>
              <a:t>adipisicing</a:t>
            </a:r>
            <a:r>
              <a:rPr lang="en-US" sz="1000" dirty="0" smtClean="0">
                <a:latin typeface="Arial"/>
                <a:cs typeface="Arial"/>
              </a:rPr>
              <a:t> </a:t>
            </a:r>
            <a:r>
              <a:rPr lang="en-US" sz="1000" dirty="0" err="1" smtClean="0">
                <a:latin typeface="Arial"/>
                <a:cs typeface="Arial"/>
              </a:rPr>
              <a:t>elit</a:t>
            </a:r>
            <a:r>
              <a:rPr lang="en-US" sz="1000" dirty="0" smtClean="0">
                <a:latin typeface="Arial"/>
                <a:cs typeface="Arial"/>
              </a:rPr>
              <a:t>, </a:t>
            </a:r>
            <a:r>
              <a:rPr lang="en-US" sz="1000" dirty="0" err="1" smtClean="0">
                <a:latin typeface="Arial"/>
                <a:cs typeface="Arial"/>
              </a:rPr>
              <a:t>sed</a:t>
            </a:r>
            <a:r>
              <a:rPr lang="en-US" sz="1000" dirty="0" smtClean="0">
                <a:latin typeface="Arial"/>
                <a:cs typeface="Arial"/>
              </a:rPr>
              <a:t> do </a:t>
            </a:r>
            <a:r>
              <a:rPr lang="en-US" sz="1000" dirty="0" err="1" smtClean="0">
                <a:latin typeface="Arial"/>
                <a:cs typeface="Arial"/>
              </a:rPr>
              <a:t>eiusmod</a:t>
            </a:r>
            <a:r>
              <a:rPr lang="en-US" sz="1000" dirty="0" smtClean="0">
                <a:latin typeface="Arial"/>
                <a:cs typeface="Arial"/>
              </a:rPr>
              <a:t> </a:t>
            </a:r>
            <a:r>
              <a:rPr lang="en-US" sz="1000" dirty="0" err="1" smtClean="0">
                <a:latin typeface="Arial"/>
                <a:cs typeface="Arial"/>
              </a:rPr>
              <a:t>tempor</a:t>
            </a:r>
            <a:r>
              <a:rPr lang="en-US" sz="1000" dirty="0" smtClean="0">
                <a:latin typeface="Arial"/>
                <a:cs typeface="Arial"/>
              </a:rPr>
              <a:t> </a:t>
            </a:r>
            <a:r>
              <a:rPr lang="en-US" sz="1000" dirty="0" err="1" smtClean="0">
                <a:latin typeface="Arial"/>
                <a:cs typeface="Arial"/>
              </a:rPr>
              <a:t>incididunt</a:t>
            </a:r>
            <a:r>
              <a:rPr lang="en-US" sz="1000" dirty="0" smtClean="0">
                <a:latin typeface="Arial"/>
                <a:cs typeface="Arial"/>
              </a:rPr>
              <a:t> </a:t>
            </a:r>
            <a:r>
              <a:rPr lang="en-US" sz="1000" dirty="0" err="1" smtClean="0">
                <a:latin typeface="Arial"/>
                <a:cs typeface="Arial"/>
              </a:rPr>
              <a:t>ut</a:t>
            </a:r>
            <a:r>
              <a:rPr lang="en-US" sz="1000" dirty="0" smtClean="0">
                <a:latin typeface="Arial"/>
                <a:cs typeface="Arial"/>
              </a:rPr>
              <a:t> </a:t>
            </a:r>
            <a:r>
              <a:rPr lang="en-US" sz="1000" dirty="0" err="1" smtClean="0">
                <a:latin typeface="Arial"/>
                <a:cs typeface="Arial"/>
              </a:rPr>
              <a:t>labore</a:t>
            </a:r>
            <a:r>
              <a:rPr lang="en-US" sz="1000" dirty="0" smtClean="0">
                <a:latin typeface="Arial"/>
                <a:cs typeface="Arial"/>
              </a:rPr>
              <a:t> et </a:t>
            </a:r>
            <a:r>
              <a:rPr lang="en-US" sz="1000" dirty="0" err="1" smtClean="0">
                <a:latin typeface="Arial"/>
                <a:cs typeface="Arial"/>
              </a:rPr>
              <a:t>dolore</a:t>
            </a:r>
            <a:r>
              <a:rPr lang="en-US" sz="1000" dirty="0" smtClean="0">
                <a:latin typeface="Arial"/>
                <a:cs typeface="Arial"/>
              </a:rPr>
              <a:t> magna.</a:t>
            </a:r>
          </a:p>
          <a:p>
            <a:endParaRPr lang="en-US" sz="1000" dirty="0" smtClean="0">
              <a:latin typeface="Arial"/>
              <a:cs typeface="Arial"/>
            </a:endParaRPr>
          </a:p>
          <a:p>
            <a:r>
              <a:rPr lang="en-US" sz="1200" b="1" dirty="0" smtClean="0">
                <a:solidFill>
                  <a:srgbClr val="4EC5D8"/>
                </a:solidFill>
                <a:latin typeface="Arial"/>
                <a:cs typeface="Arial"/>
              </a:rPr>
              <a:t>Alternate Content Heading</a:t>
            </a:r>
          </a:p>
          <a:p>
            <a:r>
              <a:rPr lang="en-US" sz="1000" dirty="0" err="1" smtClean="0">
                <a:latin typeface="Arial"/>
                <a:cs typeface="Arial"/>
              </a:rPr>
              <a:t>Lorem</a:t>
            </a:r>
            <a:r>
              <a:rPr lang="en-US" sz="1000" dirty="0" smtClean="0">
                <a:latin typeface="Arial"/>
                <a:cs typeface="Arial"/>
              </a:rPr>
              <a:t> </a:t>
            </a:r>
            <a:r>
              <a:rPr lang="en-US" sz="1000" dirty="0" err="1" smtClean="0">
                <a:latin typeface="Arial"/>
                <a:cs typeface="Arial"/>
              </a:rPr>
              <a:t>ipsum</a:t>
            </a:r>
            <a:r>
              <a:rPr lang="en-US" sz="1000" dirty="0" smtClean="0">
                <a:latin typeface="Arial"/>
                <a:cs typeface="Arial"/>
              </a:rPr>
              <a:t> dolor sit </a:t>
            </a:r>
            <a:r>
              <a:rPr lang="en-US" sz="1000" dirty="0" err="1" smtClean="0">
                <a:latin typeface="Arial"/>
                <a:cs typeface="Arial"/>
              </a:rPr>
              <a:t>amet</a:t>
            </a:r>
            <a:r>
              <a:rPr lang="en-US" sz="1000" dirty="0" smtClean="0">
                <a:latin typeface="Arial"/>
                <a:cs typeface="Arial"/>
              </a:rPr>
              <a:t>, </a:t>
            </a:r>
            <a:r>
              <a:rPr lang="en-US" sz="1000" dirty="0" err="1" smtClean="0">
                <a:latin typeface="Arial"/>
                <a:cs typeface="Arial"/>
              </a:rPr>
              <a:t>consectetur</a:t>
            </a:r>
            <a:r>
              <a:rPr lang="en-US" sz="1000" dirty="0" smtClean="0">
                <a:latin typeface="Arial"/>
                <a:cs typeface="Arial"/>
              </a:rPr>
              <a:t> </a:t>
            </a:r>
            <a:r>
              <a:rPr lang="en-US" sz="1000" dirty="0" err="1" smtClean="0">
                <a:latin typeface="Arial"/>
                <a:cs typeface="Arial"/>
              </a:rPr>
              <a:t>adipisicing</a:t>
            </a:r>
            <a:r>
              <a:rPr lang="en-US" sz="1000" dirty="0" smtClean="0">
                <a:latin typeface="Arial"/>
                <a:cs typeface="Arial"/>
              </a:rPr>
              <a:t> </a:t>
            </a:r>
            <a:r>
              <a:rPr lang="en-US" sz="1000" dirty="0" err="1" smtClean="0">
                <a:latin typeface="Arial"/>
                <a:cs typeface="Arial"/>
              </a:rPr>
              <a:t>elit</a:t>
            </a:r>
            <a:r>
              <a:rPr lang="en-US" sz="1000" dirty="0" smtClean="0">
                <a:latin typeface="Arial"/>
                <a:cs typeface="Arial"/>
              </a:rPr>
              <a:t>, </a:t>
            </a:r>
            <a:r>
              <a:rPr lang="en-US" sz="1000" dirty="0" err="1" smtClean="0">
                <a:latin typeface="Arial"/>
                <a:cs typeface="Arial"/>
              </a:rPr>
              <a:t>sed</a:t>
            </a:r>
            <a:r>
              <a:rPr lang="en-US" sz="1000" dirty="0" smtClean="0">
                <a:latin typeface="Arial"/>
                <a:cs typeface="Arial"/>
              </a:rPr>
              <a:t> do </a:t>
            </a:r>
            <a:r>
              <a:rPr lang="en-US" sz="1000" dirty="0" err="1" smtClean="0">
                <a:latin typeface="Arial"/>
                <a:cs typeface="Arial"/>
              </a:rPr>
              <a:t>eiusmod</a:t>
            </a:r>
            <a:r>
              <a:rPr lang="en-US" sz="1000" dirty="0" smtClean="0">
                <a:latin typeface="Arial"/>
                <a:cs typeface="Arial"/>
              </a:rPr>
              <a:t> </a:t>
            </a:r>
            <a:r>
              <a:rPr lang="en-US" sz="1000" dirty="0" err="1" smtClean="0">
                <a:latin typeface="Arial"/>
                <a:cs typeface="Arial"/>
              </a:rPr>
              <a:t>tempor</a:t>
            </a:r>
            <a:r>
              <a:rPr lang="en-US" sz="1000" dirty="0" smtClean="0">
                <a:latin typeface="Arial"/>
                <a:cs typeface="Arial"/>
              </a:rPr>
              <a:t> </a:t>
            </a:r>
            <a:r>
              <a:rPr lang="en-US" sz="1000" dirty="0" err="1" smtClean="0">
                <a:latin typeface="Arial"/>
                <a:cs typeface="Arial"/>
              </a:rPr>
              <a:t>incididunt</a:t>
            </a:r>
            <a:r>
              <a:rPr lang="en-US" sz="1000" dirty="0" smtClean="0">
                <a:latin typeface="Arial"/>
                <a:cs typeface="Arial"/>
              </a:rPr>
              <a:t> </a:t>
            </a:r>
            <a:r>
              <a:rPr lang="en-US" sz="1000" dirty="0" err="1" smtClean="0">
                <a:latin typeface="Arial"/>
                <a:cs typeface="Arial"/>
              </a:rPr>
              <a:t>ut</a:t>
            </a:r>
            <a:r>
              <a:rPr lang="en-US" sz="1000" dirty="0" smtClean="0">
                <a:latin typeface="Arial"/>
                <a:cs typeface="Arial"/>
              </a:rPr>
              <a:t> </a:t>
            </a:r>
            <a:r>
              <a:rPr lang="en-US" sz="1000" dirty="0" err="1" smtClean="0">
                <a:latin typeface="Arial"/>
                <a:cs typeface="Arial"/>
              </a:rPr>
              <a:t>labore</a:t>
            </a:r>
            <a:r>
              <a:rPr lang="en-US" sz="1000" dirty="0" smtClean="0">
                <a:latin typeface="Arial"/>
                <a:cs typeface="Arial"/>
              </a:rPr>
              <a:t> et </a:t>
            </a:r>
            <a:r>
              <a:rPr lang="en-US" sz="1000" dirty="0" err="1" smtClean="0">
                <a:latin typeface="Arial"/>
                <a:cs typeface="Arial"/>
              </a:rPr>
              <a:t>dolore</a:t>
            </a:r>
            <a:r>
              <a:rPr lang="en-US" sz="1000" dirty="0" smtClean="0">
                <a:latin typeface="Arial"/>
                <a:cs typeface="Arial"/>
              </a:rPr>
              <a:t> magna.</a:t>
            </a:r>
          </a:p>
          <a:p>
            <a:endParaRPr lang="en-US" sz="1000" dirty="0" smtClean="0">
              <a:latin typeface="Arial"/>
              <a:cs typeface="Arial"/>
            </a:endParaRPr>
          </a:p>
          <a:p>
            <a:endParaRPr lang="en-US" sz="1000" dirty="0">
              <a:latin typeface="Arial"/>
              <a:cs typeface="Arial"/>
            </a:endParaRPr>
          </a:p>
        </p:txBody>
      </p:sp>
      <p:sp>
        <p:nvSpPr>
          <p:cNvPr id="16" name="TextBox 15"/>
          <p:cNvSpPr txBox="1"/>
          <p:nvPr/>
        </p:nvSpPr>
        <p:spPr>
          <a:xfrm>
            <a:off x="900000" y="488418"/>
            <a:ext cx="7156704" cy="461665"/>
          </a:xfrm>
          <a:prstGeom prst="rect">
            <a:avLst/>
          </a:prstGeom>
          <a:noFill/>
        </p:spPr>
        <p:txBody>
          <a:bodyPr wrap="square" lIns="0" tIns="0" rIns="0" bIns="0" rtlCol="0">
            <a:spAutoFit/>
          </a:bodyPr>
          <a:lstStyle/>
          <a:p>
            <a:r>
              <a:rPr lang="en-US" sz="3000" b="1" spc="-100" smtClean="0">
                <a:solidFill>
                  <a:srgbClr val="00234B"/>
                </a:solidFill>
                <a:latin typeface="Arial"/>
                <a:cs typeface="Arial"/>
              </a:rPr>
              <a:t>Content page option 1</a:t>
            </a:r>
            <a:endParaRPr lang="en-US" sz="3000" b="1" spc="-100" dirty="0">
              <a:solidFill>
                <a:srgbClr val="00234B"/>
              </a:solidFill>
              <a:latin typeface="Arial"/>
              <a:cs typeface="Arial"/>
            </a:endParaRPr>
          </a:p>
        </p:txBody>
      </p:sp>
      <p:sp>
        <p:nvSpPr>
          <p:cNvPr id="21" name="TextBox 20"/>
          <p:cNvSpPr txBox="1"/>
          <p:nvPr/>
        </p:nvSpPr>
        <p:spPr>
          <a:xfrm>
            <a:off x="627429" y="7033684"/>
            <a:ext cx="360000" cy="184666"/>
          </a:xfrm>
          <a:prstGeom prst="rect">
            <a:avLst/>
          </a:prstGeom>
          <a:noFill/>
          <a:ln>
            <a:solidFill>
              <a:schemeClr val="bg1"/>
            </a:solidFill>
          </a:ln>
        </p:spPr>
        <p:txBody>
          <a:bodyPr wrap="square" rtlCol="0">
            <a:spAutoFit/>
          </a:bodyPr>
          <a:lstStyle/>
          <a:p>
            <a:pPr algn="ctr"/>
            <a:fld id="{4D2925A6-DC60-104F-BAB5-0CD70C5B698C}" type="slidenum">
              <a:rPr lang="en-US" sz="600" smtClean="0">
                <a:ln w="3175" cap="flat" cmpd="sng" algn="ctr">
                  <a:solidFill>
                    <a:schemeClr val="bg1"/>
                  </a:solidFill>
                  <a:prstDash val="solid"/>
                  <a:round/>
                  <a:headEnd type="none" w="med" len="med"/>
                  <a:tailEnd type="none" w="med" len="med"/>
                </a:ln>
                <a:noFill/>
                <a:latin typeface="Arial"/>
                <a:cs typeface="Arial"/>
              </a:rPr>
              <a:pPr algn="ctr"/>
              <a:t>7</a:t>
            </a:fld>
            <a:endParaRPr lang="en-US" sz="600">
              <a:ln w="3175" cap="flat" cmpd="sng" algn="ctr">
                <a:solidFill>
                  <a:schemeClr val="bg1"/>
                </a:solidFill>
                <a:prstDash val="solid"/>
                <a:round/>
                <a:headEnd type="none" w="med" len="med"/>
                <a:tailEnd type="none" w="med" len="med"/>
              </a:ln>
              <a:noFill/>
              <a:latin typeface="Arial"/>
              <a:cs typeface="Arial"/>
            </a:endParaRPr>
          </a:p>
        </p:txBody>
      </p:sp>
      <p:sp>
        <p:nvSpPr>
          <p:cNvPr id="7" name="Rectangle 6"/>
          <p:cNvSpPr/>
          <p:nvPr/>
        </p:nvSpPr>
        <p:spPr>
          <a:xfrm>
            <a:off x="3808076" y="1422292"/>
            <a:ext cx="6345509" cy="108000"/>
          </a:xfrm>
          <a:prstGeom prst="rect">
            <a:avLst/>
          </a:prstGeom>
          <a:solidFill>
            <a:srgbClr val="4EC5D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extBox 4"/>
          <p:cNvSpPr txBox="1"/>
          <p:nvPr/>
        </p:nvSpPr>
        <p:spPr>
          <a:xfrm>
            <a:off x="900000" y="1406372"/>
            <a:ext cx="2700000" cy="4727728"/>
          </a:xfrm>
          <a:prstGeom prst="rect">
            <a:avLst/>
          </a:prstGeom>
          <a:noFill/>
        </p:spPr>
        <p:txBody>
          <a:bodyPr wrap="square" lIns="91417" tIns="45709" rIns="91417" bIns="45709" rtlCol="0">
            <a:noAutofit/>
          </a:bodyPr>
          <a:lstStyle/>
          <a:p>
            <a:r>
              <a:rPr lang="en-US" sz="1200" b="1">
                <a:solidFill>
                  <a:srgbClr val="4EC5D8"/>
                </a:solidFill>
                <a:latin typeface="Arial"/>
                <a:cs typeface="Arial"/>
              </a:rPr>
              <a:t>Sub Heading 1</a:t>
            </a:r>
          </a:p>
          <a:p>
            <a:r>
              <a:rPr lang="en-US" sz="1000">
                <a:latin typeface="Arial"/>
                <a:cs typeface="Arial"/>
              </a:rPr>
              <a:t>Lorem ipsum dolor sit amet, consetetur sadipscing elitr, sed diam nonumy eirmod tempor invidunt ut labore et dolore magna aliquyam erat, sed diam voluptua. At vero eos et accusam et justo duo dolores et ea rebum. Stet clita kasd gubergren, no sea takimata sanctus est Lorem ipsum dolor sit amet</a:t>
            </a:r>
            <a:r>
              <a:rPr lang="en-US" sz="1000" smtClean="0">
                <a:latin typeface="Arial"/>
                <a:cs typeface="Arial"/>
              </a:rPr>
              <a:t>.</a:t>
            </a:r>
          </a:p>
          <a:p>
            <a:endParaRPr lang="en-US" sz="900" smtClean="0">
              <a:latin typeface="Arial"/>
              <a:cs typeface="Arial"/>
            </a:endParaRPr>
          </a:p>
          <a:p>
            <a:r>
              <a:rPr lang="en-US" sz="1200" b="1">
                <a:solidFill>
                  <a:srgbClr val="4EC5D8"/>
                </a:solidFill>
                <a:latin typeface="Arial"/>
                <a:cs typeface="Arial"/>
              </a:rPr>
              <a:t>Sub Heading 2</a:t>
            </a:r>
          </a:p>
          <a:p>
            <a:r>
              <a:rPr lang="en-US" sz="1000">
                <a:latin typeface="Arial"/>
                <a:cs typeface="Arial"/>
              </a:rPr>
              <a:t>Lorem ipsum dolor sit amet, consetetur sadipscing elitr, sed diam nonumy eirmod tempor invidunt ut labore et dolore magna aliquyam erat, sed diam voluptua. At vero eos et accusam et justo duo dolores et ea rebum. Stet clita kasd gubergren, no sea takimata sanctus est Lorem ipsum dolor sit amet</a:t>
            </a:r>
            <a:r>
              <a:rPr lang="en-US" sz="1000" smtClean="0">
                <a:latin typeface="Arial"/>
                <a:cs typeface="Arial"/>
              </a:rPr>
              <a:t>.</a:t>
            </a:r>
          </a:p>
          <a:p>
            <a:endParaRPr lang="en-US" sz="900" smtClean="0">
              <a:latin typeface="Arial"/>
              <a:cs typeface="Arial"/>
            </a:endParaRPr>
          </a:p>
          <a:p>
            <a:r>
              <a:rPr lang="en-US" sz="1200" b="1">
                <a:solidFill>
                  <a:srgbClr val="4EC5D8"/>
                </a:solidFill>
                <a:latin typeface="Arial"/>
                <a:cs typeface="Arial"/>
              </a:rPr>
              <a:t>Sub Heading 3</a:t>
            </a:r>
          </a:p>
          <a:p>
            <a:r>
              <a:rPr lang="en-US" sz="1000">
                <a:latin typeface="Arial"/>
                <a:cs typeface="Arial"/>
              </a:rPr>
              <a:t>Lorem ipsum dolor sit amet, consetetur sadipscing elitr, sed diam nonumy eirmod tempor invidunt ut labore et dolore magna aliquyam erat, sed diam voluptua. At vero eos et accusam et justo duo dolores et ea rebum. Stet clita kasd gubergren, no sea takimata sanctus est Lorem ipsum dolor sit amet.</a:t>
            </a:r>
          </a:p>
        </p:txBody>
      </p:sp>
      <p:sp>
        <p:nvSpPr>
          <p:cNvPr id="6" name="TextBox 5"/>
          <p:cNvSpPr txBox="1"/>
          <p:nvPr/>
        </p:nvSpPr>
        <p:spPr>
          <a:xfrm>
            <a:off x="900000" y="488418"/>
            <a:ext cx="7156704" cy="461665"/>
          </a:xfrm>
          <a:prstGeom prst="rect">
            <a:avLst/>
          </a:prstGeom>
          <a:noFill/>
        </p:spPr>
        <p:txBody>
          <a:bodyPr wrap="square" lIns="0" tIns="0" rIns="0" bIns="0" rtlCol="0">
            <a:spAutoFit/>
          </a:bodyPr>
          <a:lstStyle/>
          <a:p>
            <a:r>
              <a:rPr lang="en-US" sz="3000" b="1" spc="-100" smtClean="0">
                <a:solidFill>
                  <a:srgbClr val="00234B"/>
                </a:solidFill>
                <a:latin typeface="Arial"/>
                <a:cs typeface="Arial"/>
              </a:rPr>
              <a:t>Content page option 2</a:t>
            </a:r>
            <a:endParaRPr lang="en-US" sz="3000" b="1" spc="-100" dirty="0">
              <a:solidFill>
                <a:srgbClr val="00234B"/>
              </a:solidFill>
              <a:latin typeface="Arial"/>
              <a:cs typeface="Arial"/>
            </a:endParaRPr>
          </a:p>
        </p:txBody>
      </p:sp>
      <p:sp>
        <p:nvSpPr>
          <p:cNvPr id="7" name="TextBox 6"/>
          <p:cNvSpPr txBox="1"/>
          <p:nvPr/>
        </p:nvSpPr>
        <p:spPr>
          <a:xfrm>
            <a:off x="-952500" y="2717800"/>
            <a:ext cx="184666" cy="415498"/>
          </a:xfrm>
          <a:prstGeom prst="rect">
            <a:avLst/>
          </a:prstGeom>
          <a:noFill/>
        </p:spPr>
        <p:txBody>
          <a:bodyPr wrap="none" rtlCol="0">
            <a:spAutoFit/>
          </a:bodyPr>
          <a:lstStyle/>
          <a:p>
            <a:endParaRPr lang="en-US"/>
          </a:p>
        </p:txBody>
      </p:sp>
      <p:sp>
        <p:nvSpPr>
          <p:cNvPr id="13" name="TextBox 12"/>
          <p:cNvSpPr txBox="1"/>
          <p:nvPr/>
        </p:nvSpPr>
        <p:spPr>
          <a:xfrm>
            <a:off x="627429" y="7033684"/>
            <a:ext cx="360000" cy="184666"/>
          </a:xfrm>
          <a:prstGeom prst="rect">
            <a:avLst/>
          </a:prstGeom>
          <a:noFill/>
          <a:ln>
            <a:solidFill>
              <a:schemeClr val="bg1"/>
            </a:solidFill>
          </a:ln>
        </p:spPr>
        <p:txBody>
          <a:bodyPr wrap="square" rtlCol="0">
            <a:spAutoFit/>
          </a:bodyPr>
          <a:lstStyle/>
          <a:p>
            <a:pPr algn="ctr"/>
            <a:fld id="{4D2925A6-DC60-104F-BAB5-0CD70C5B698C}" type="slidenum">
              <a:rPr lang="en-US" sz="600" smtClean="0">
                <a:ln w="3175" cap="flat" cmpd="sng" algn="ctr">
                  <a:solidFill>
                    <a:schemeClr val="bg1"/>
                  </a:solidFill>
                  <a:prstDash val="solid"/>
                  <a:round/>
                  <a:headEnd type="none" w="med" len="med"/>
                  <a:tailEnd type="none" w="med" len="med"/>
                </a:ln>
                <a:noFill/>
                <a:latin typeface="Arial"/>
                <a:cs typeface="Arial"/>
              </a:rPr>
              <a:pPr algn="ctr"/>
              <a:t>8</a:t>
            </a:fld>
            <a:endParaRPr lang="en-US" sz="600">
              <a:ln w="3175" cap="flat" cmpd="sng" algn="ctr">
                <a:solidFill>
                  <a:schemeClr val="bg1"/>
                </a:solidFill>
                <a:prstDash val="solid"/>
                <a:round/>
                <a:headEnd type="none" w="med" len="med"/>
                <a:tailEnd type="none" w="med" len="med"/>
              </a:ln>
              <a:noFill/>
              <a:latin typeface="Arial"/>
              <a:cs typeface="Arial"/>
            </a:endParaRPr>
          </a:p>
        </p:txBody>
      </p:sp>
      <p:sp>
        <p:nvSpPr>
          <p:cNvPr id="9" name="Rectangle 8"/>
          <p:cNvSpPr>
            <a:spLocks/>
          </p:cNvSpPr>
          <p:nvPr/>
        </p:nvSpPr>
        <p:spPr>
          <a:xfrm>
            <a:off x="7092885" y="1422292"/>
            <a:ext cx="3060699" cy="2451253"/>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a:t>   </a:t>
            </a:r>
          </a:p>
        </p:txBody>
      </p:sp>
      <p:sp>
        <p:nvSpPr>
          <p:cNvPr id="10" name="Rectangle 9"/>
          <p:cNvSpPr>
            <a:spLocks/>
          </p:cNvSpPr>
          <p:nvPr/>
        </p:nvSpPr>
        <p:spPr>
          <a:xfrm>
            <a:off x="7092885" y="4190740"/>
            <a:ext cx="3060699" cy="2451253"/>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a:t>   </a:t>
            </a:r>
          </a:p>
        </p:txBody>
      </p:sp>
      <p:sp>
        <p:nvSpPr>
          <p:cNvPr id="11" name="Rectangle 10"/>
          <p:cNvSpPr/>
          <p:nvPr/>
        </p:nvSpPr>
        <p:spPr>
          <a:xfrm>
            <a:off x="7092885" y="4190740"/>
            <a:ext cx="3060700" cy="108000"/>
          </a:xfrm>
          <a:prstGeom prst="rect">
            <a:avLst/>
          </a:prstGeom>
          <a:solidFill>
            <a:srgbClr val="4EC5D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7092885" y="1422292"/>
            <a:ext cx="3060700" cy="108000"/>
          </a:xfrm>
          <a:prstGeom prst="rect">
            <a:avLst/>
          </a:prstGeom>
          <a:solidFill>
            <a:srgbClr val="4EC5D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a:spLocks/>
          </p:cNvSpPr>
          <p:nvPr/>
        </p:nvSpPr>
        <p:spPr>
          <a:xfrm>
            <a:off x="3788569" y="1422292"/>
            <a:ext cx="3060699" cy="5203780"/>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a:t>   </a:t>
            </a:r>
          </a:p>
        </p:txBody>
      </p:sp>
      <p:sp>
        <p:nvSpPr>
          <p:cNvPr id="15" name="Rectangle 14"/>
          <p:cNvSpPr/>
          <p:nvPr/>
        </p:nvSpPr>
        <p:spPr>
          <a:xfrm>
            <a:off x="3788569" y="1422292"/>
            <a:ext cx="3060700" cy="108000"/>
          </a:xfrm>
          <a:prstGeom prst="rect">
            <a:avLst/>
          </a:prstGeom>
          <a:solidFill>
            <a:srgbClr val="4EC5D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 name="TextBox 16"/>
          <p:cNvSpPr txBox="1"/>
          <p:nvPr/>
        </p:nvSpPr>
        <p:spPr>
          <a:xfrm>
            <a:off x="3904975" y="1406372"/>
            <a:ext cx="2700000" cy="4727728"/>
          </a:xfrm>
          <a:prstGeom prst="rect">
            <a:avLst/>
          </a:prstGeom>
          <a:noFill/>
        </p:spPr>
        <p:txBody>
          <a:bodyPr wrap="square" lIns="91417" tIns="45709" rIns="91417" bIns="45709" rtlCol="0">
            <a:noAutofit/>
          </a:bodyPr>
          <a:lstStyle/>
          <a:p>
            <a:r>
              <a:rPr lang="en-US" sz="1200" b="1">
                <a:solidFill>
                  <a:srgbClr val="4EC5D8"/>
                </a:solidFill>
                <a:latin typeface="Arial"/>
                <a:cs typeface="Arial"/>
              </a:rPr>
              <a:t>Sub Heading 1</a:t>
            </a:r>
          </a:p>
          <a:p>
            <a:r>
              <a:rPr lang="en-US" sz="1000">
                <a:latin typeface="Arial"/>
                <a:cs typeface="Arial"/>
              </a:rPr>
              <a:t>Lorem ipsum dolor sit amet, consetetur sadipscing elitr, sed diam nonumy eirmod tempor invidunt ut labore et dolore magna aliquyam erat, sed diam voluptua. At vero eos et accusam et justo duo dolores et ea rebum. Stet clita kasd gubergren, no sea takimata sanctus est Lorem ipsum dolor sit amet</a:t>
            </a:r>
            <a:r>
              <a:rPr lang="en-US" sz="1000" smtClean="0">
                <a:latin typeface="Arial"/>
                <a:cs typeface="Arial"/>
              </a:rPr>
              <a:t>.</a:t>
            </a:r>
          </a:p>
          <a:p>
            <a:endParaRPr lang="en-US" sz="900" smtClean="0">
              <a:latin typeface="Arial"/>
              <a:cs typeface="Arial"/>
            </a:endParaRPr>
          </a:p>
          <a:p>
            <a:r>
              <a:rPr lang="en-US" sz="1200" b="1">
                <a:solidFill>
                  <a:srgbClr val="4EC5D8"/>
                </a:solidFill>
                <a:latin typeface="Arial"/>
                <a:cs typeface="Arial"/>
              </a:rPr>
              <a:t>Sub Heading 2</a:t>
            </a:r>
          </a:p>
          <a:p>
            <a:r>
              <a:rPr lang="en-US" sz="1000">
                <a:latin typeface="Arial"/>
                <a:cs typeface="Arial"/>
              </a:rPr>
              <a:t>Lorem ipsum dolor sit amet, consetetur sadipscing elitr, sed diam nonumy eirmod tempor invidunt ut labore et dolore magna aliquyam erat, sed diam voluptua. At vero eos et accusam et justo duo dolores et ea rebum. Stet clita kasd gubergren, no sea takimata sanctus est Lorem ipsum dolor sit amet</a:t>
            </a:r>
            <a:r>
              <a:rPr lang="en-US" sz="1000" smtClean="0">
                <a:latin typeface="Arial"/>
                <a:cs typeface="Arial"/>
              </a:rPr>
              <a:t>.</a:t>
            </a:r>
          </a:p>
          <a:p>
            <a:endParaRPr lang="en-US" sz="900" smtClean="0">
              <a:latin typeface="Arial"/>
              <a:cs typeface="Arial"/>
            </a:endParaRPr>
          </a:p>
          <a:p>
            <a:r>
              <a:rPr lang="en-US" sz="1200" b="1">
                <a:solidFill>
                  <a:srgbClr val="4EC5D8"/>
                </a:solidFill>
                <a:latin typeface="Arial"/>
                <a:cs typeface="Arial"/>
              </a:rPr>
              <a:t>Sub Heading 3</a:t>
            </a:r>
          </a:p>
          <a:p>
            <a:r>
              <a:rPr lang="en-US" sz="1000">
                <a:latin typeface="Arial"/>
                <a:cs typeface="Arial"/>
              </a:rPr>
              <a:t>Lorem ipsum dolor sit amet, consetetur sadipscing elitr, sed diam nonumy eirmod tempor invidunt ut labore et dolore magna aliquyam erat, sed diam voluptua. At vero eos et accusam et justo duo dolores et ea rebum. Stet clita kasd gubergren, no sea takimata sanctus est Lorem ipsum dolor sit amet.</a:t>
            </a:r>
          </a:p>
        </p:txBody>
      </p:sp>
      <p:sp>
        <p:nvSpPr>
          <p:cNvPr id="9" name="TextBox 8"/>
          <p:cNvSpPr txBox="1"/>
          <p:nvPr/>
        </p:nvSpPr>
        <p:spPr>
          <a:xfrm>
            <a:off x="900000" y="488419"/>
            <a:ext cx="7156704" cy="461665"/>
          </a:xfrm>
          <a:prstGeom prst="rect">
            <a:avLst/>
          </a:prstGeom>
          <a:noFill/>
        </p:spPr>
        <p:txBody>
          <a:bodyPr wrap="square" lIns="0" tIns="0" rIns="0" bIns="0" rtlCol="0">
            <a:spAutoFit/>
          </a:bodyPr>
          <a:lstStyle/>
          <a:p>
            <a:r>
              <a:rPr lang="en-US" sz="3000" b="1" spc="-100" smtClean="0">
                <a:solidFill>
                  <a:srgbClr val="00234B"/>
                </a:solidFill>
                <a:latin typeface="Arial"/>
                <a:cs typeface="Arial"/>
              </a:rPr>
              <a:t>Content page option 3</a:t>
            </a:r>
            <a:endParaRPr lang="en-US" sz="3000" b="1" spc="-100" dirty="0">
              <a:solidFill>
                <a:srgbClr val="00234B"/>
              </a:solidFill>
              <a:latin typeface="Arial"/>
              <a:cs typeface="Arial"/>
            </a:endParaRPr>
          </a:p>
        </p:txBody>
      </p:sp>
      <p:sp>
        <p:nvSpPr>
          <p:cNvPr id="15" name="TextBox 14"/>
          <p:cNvSpPr txBox="1"/>
          <p:nvPr/>
        </p:nvSpPr>
        <p:spPr>
          <a:xfrm>
            <a:off x="627429" y="7033684"/>
            <a:ext cx="360000" cy="184666"/>
          </a:xfrm>
          <a:prstGeom prst="rect">
            <a:avLst/>
          </a:prstGeom>
          <a:noFill/>
          <a:ln>
            <a:solidFill>
              <a:schemeClr val="bg1"/>
            </a:solidFill>
          </a:ln>
        </p:spPr>
        <p:txBody>
          <a:bodyPr wrap="square" rtlCol="0">
            <a:spAutoFit/>
          </a:bodyPr>
          <a:lstStyle/>
          <a:p>
            <a:pPr algn="ctr"/>
            <a:fld id="{4D2925A6-DC60-104F-BAB5-0CD70C5B698C}" type="slidenum">
              <a:rPr lang="en-US" sz="600" smtClean="0">
                <a:ln w="3175" cap="flat" cmpd="sng" algn="ctr">
                  <a:solidFill>
                    <a:schemeClr val="bg1"/>
                  </a:solidFill>
                  <a:prstDash val="solid"/>
                  <a:round/>
                  <a:headEnd type="none" w="med" len="med"/>
                  <a:tailEnd type="none" w="med" len="med"/>
                </a:ln>
                <a:noFill/>
                <a:latin typeface="Arial"/>
                <a:cs typeface="Arial"/>
              </a:rPr>
              <a:pPr algn="ctr"/>
              <a:t>9</a:t>
            </a:fld>
            <a:endParaRPr lang="en-US" sz="600">
              <a:ln w="3175" cap="flat" cmpd="sng" algn="ctr">
                <a:solidFill>
                  <a:schemeClr val="bg1"/>
                </a:solidFill>
                <a:prstDash val="solid"/>
                <a:round/>
                <a:headEnd type="none" w="med" len="med"/>
                <a:tailEnd type="none" w="med" len="med"/>
              </a:ln>
              <a:noFill/>
              <a:latin typeface="Arial"/>
              <a:cs typeface="Arial"/>
            </a:endParaRPr>
          </a:p>
        </p:txBody>
      </p:sp>
      <p:sp>
        <p:nvSpPr>
          <p:cNvPr id="11" name="Rectangle 10"/>
          <p:cNvSpPr>
            <a:spLocks/>
          </p:cNvSpPr>
          <p:nvPr/>
        </p:nvSpPr>
        <p:spPr>
          <a:xfrm>
            <a:off x="7092885" y="1422292"/>
            <a:ext cx="3060699" cy="2451253"/>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a:t>   </a:t>
            </a:r>
          </a:p>
        </p:txBody>
      </p:sp>
      <p:sp>
        <p:nvSpPr>
          <p:cNvPr id="12" name="Rectangle 11"/>
          <p:cNvSpPr>
            <a:spLocks/>
          </p:cNvSpPr>
          <p:nvPr/>
        </p:nvSpPr>
        <p:spPr>
          <a:xfrm>
            <a:off x="7092885" y="4190740"/>
            <a:ext cx="3060699" cy="2451253"/>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a:t>   </a:t>
            </a:r>
          </a:p>
        </p:txBody>
      </p:sp>
      <p:sp>
        <p:nvSpPr>
          <p:cNvPr id="13" name="Rectangle 12"/>
          <p:cNvSpPr/>
          <p:nvPr/>
        </p:nvSpPr>
        <p:spPr>
          <a:xfrm>
            <a:off x="7092885" y="4190740"/>
            <a:ext cx="3060700" cy="108000"/>
          </a:xfrm>
          <a:prstGeom prst="rect">
            <a:avLst/>
          </a:prstGeom>
          <a:solidFill>
            <a:srgbClr val="4EC5D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p:nvPr/>
        </p:nvSpPr>
        <p:spPr>
          <a:xfrm>
            <a:off x="7092885" y="1422292"/>
            <a:ext cx="3060700" cy="108000"/>
          </a:xfrm>
          <a:prstGeom prst="rect">
            <a:avLst/>
          </a:prstGeom>
          <a:solidFill>
            <a:srgbClr val="4EC5D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TextBox 15"/>
          <p:cNvSpPr txBox="1"/>
          <p:nvPr/>
        </p:nvSpPr>
        <p:spPr>
          <a:xfrm>
            <a:off x="900000" y="1406372"/>
            <a:ext cx="2700000" cy="4727728"/>
          </a:xfrm>
          <a:prstGeom prst="rect">
            <a:avLst/>
          </a:prstGeom>
          <a:noFill/>
        </p:spPr>
        <p:txBody>
          <a:bodyPr wrap="square" lIns="91417" tIns="45709" rIns="91417" bIns="45709" rtlCol="0">
            <a:noAutofit/>
          </a:bodyPr>
          <a:lstStyle/>
          <a:p>
            <a:r>
              <a:rPr lang="en-US" sz="1200" b="1">
                <a:solidFill>
                  <a:srgbClr val="4EC5D8"/>
                </a:solidFill>
                <a:latin typeface="Arial"/>
                <a:cs typeface="Arial"/>
              </a:rPr>
              <a:t>Sub Heading 1</a:t>
            </a:r>
          </a:p>
          <a:p>
            <a:r>
              <a:rPr lang="en-US" sz="1000">
                <a:latin typeface="Arial"/>
                <a:cs typeface="Arial"/>
              </a:rPr>
              <a:t>Lorem ipsum dolor sit amet, consetetur sadipscing elitr, sed diam nonumy eirmod tempor invidunt ut labore et dolore magna aliquyam erat, sed diam voluptua. At vero eos et accusam et justo duo dolores et ea rebum. Stet clita kasd gubergren, no sea takimata sanctus est Lorem ipsum dolor sit amet</a:t>
            </a:r>
            <a:r>
              <a:rPr lang="en-US" sz="1000" smtClean="0">
                <a:latin typeface="Arial"/>
                <a:cs typeface="Arial"/>
              </a:rPr>
              <a:t>.</a:t>
            </a:r>
          </a:p>
          <a:p>
            <a:endParaRPr lang="en-US" sz="900" smtClean="0">
              <a:latin typeface="Arial"/>
              <a:cs typeface="Arial"/>
            </a:endParaRPr>
          </a:p>
          <a:p>
            <a:r>
              <a:rPr lang="en-US" sz="1200" b="1">
                <a:solidFill>
                  <a:srgbClr val="4EC5D8"/>
                </a:solidFill>
                <a:latin typeface="Arial"/>
                <a:cs typeface="Arial"/>
              </a:rPr>
              <a:t>Sub Heading 2</a:t>
            </a:r>
          </a:p>
          <a:p>
            <a:r>
              <a:rPr lang="en-US" sz="1000">
                <a:latin typeface="Arial"/>
                <a:cs typeface="Arial"/>
              </a:rPr>
              <a:t>Lorem ipsum dolor sit amet, consetetur sadipscing elitr, sed diam nonumy eirmod tempor invidunt ut labore et dolore magna aliquyam erat, sed diam voluptua. At vero eos et accusam et justo duo dolores et ea rebum. Stet clita kasd gubergren, no sea takimata sanctus est Lorem ipsum dolor sit amet</a:t>
            </a:r>
            <a:r>
              <a:rPr lang="en-US" sz="1000" smtClean="0">
                <a:latin typeface="Arial"/>
                <a:cs typeface="Arial"/>
              </a:rPr>
              <a:t>.</a:t>
            </a:r>
          </a:p>
          <a:p>
            <a:endParaRPr lang="en-US" sz="900" smtClean="0">
              <a:latin typeface="Arial"/>
              <a:cs typeface="Arial"/>
            </a:endParaRPr>
          </a:p>
          <a:p>
            <a:r>
              <a:rPr lang="en-US" sz="1200" b="1">
                <a:solidFill>
                  <a:srgbClr val="4EC5D8"/>
                </a:solidFill>
                <a:latin typeface="Arial"/>
                <a:cs typeface="Arial"/>
              </a:rPr>
              <a:t>Sub Heading 3</a:t>
            </a:r>
          </a:p>
          <a:p>
            <a:r>
              <a:rPr lang="en-US" sz="1000">
                <a:latin typeface="Arial"/>
                <a:cs typeface="Arial"/>
              </a:rPr>
              <a:t>Lorem ipsum dolor sit amet, consetetur sadipscing elitr, sed diam nonumy eirmod tempor invidunt ut labore et dolore magna aliquyam erat, sed diam voluptua. At vero eos et accusam et justo duo dolores et ea rebum. Stet clita kasd gubergren, no sea takimata sanctus est Lorem ipsum dolor sit amet.</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617</TotalTime>
  <Words>3113</Words>
  <Application>Microsoft Macintosh PowerPoint</Application>
  <PresentationFormat>Custom</PresentationFormat>
  <Paragraphs>599</Paragraphs>
  <Slides>22</Slides>
  <Notes>8</Notes>
  <HiddenSlides>0</HiddenSlides>
  <MMClips>0</MMClips>
  <ScaleCrop>false</ScaleCrop>
  <HeadingPairs>
    <vt:vector size="4" baseType="variant">
      <vt:variant>
        <vt:lpstr>Design Template</vt:lpstr>
      </vt:variant>
      <vt:variant>
        <vt:i4>1</vt:i4>
      </vt:variant>
      <vt:variant>
        <vt:lpstr>Slide Titles</vt:lpstr>
      </vt:variant>
      <vt:variant>
        <vt:i4>22</vt:i4>
      </vt:variant>
    </vt:vector>
  </HeadingPairs>
  <TitlesOfParts>
    <vt:vector size="23"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studio</dc:creator>
  <cp:lastModifiedBy>studio</cp:lastModifiedBy>
  <cp:revision>48</cp:revision>
  <dcterms:created xsi:type="dcterms:W3CDTF">2014-04-04T01:08:04Z</dcterms:created>
  <dcterms:modified xsi:type="dcterms:W3CDTF">2014-04-04T01:08:42Z</dcterms:modified>
</cp:coreProperties>
</file>