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Default Extension="emf" ContentType="image/x-emf"/>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slides/slide14.xml" ContentType="application/vnd.openxmlformats-officedocument.presentationml.slide+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heme/theme3.xml" ContentType="application/vnd.openxmlformats-officedocument.theme+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4"/>
  </p:notesMasterIdLst>
  <p:handoutMasterIdLst>
    <p:handoutMasterId r:id="rId25"/>
  </p:handoutMasterIdLst>
  <p:sldIdLst>
    <p:sldId id="275" r:id="rId2"/>
    <p:sldId id="276" r:id="rId3"/>
    <p:sldId id="277" r:id="rId4"/>
    <p:sldId id="257" r:id="rId5"/>
    <p:sldId id="258" r:id="rId6"/>
    <p:sldId id="274"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8" r:id="rId23"/>
  </p:sldIdLst>
  <p:sldSz cx="10688638" cy="7562850"/>
  <p:notesSz cx="6858000" cy="91440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DFFFF"/>
    <a:srgbClr val="00234B"/>
    <a:srgbClr val="001427"/>
    <a:srgbClr val="47B1BC"/>
    <a:srgbClr val="4EC5D8"/>
    <a:srgbClr val="3D8014"/>
    <a:srgbClr val="438B00"/>
    <a:srgbClr val="4AB2BC"/>
    <a:srgbClr val="44C700"/>
    <a:srgbClr val="34E824"/>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083" autoAdjust="0"/>
    <p:restoredTop sz="99818" autoAdjust="0"/>
  </p:normalViewPr>
  <p:slideViewPr>
    <p:cSldViewPr snapToGrid="0" snapToObjects="1">
      <p:cViewPr varScale="1">
        <p:scale>
          <a:sx n="175" d="100"/>
          <a:sy n="175" d="100"/>
        </p:scale>
        <p:origin x="-568" y="-112"/>
      </p:cViewPr>
      <p:guideLst>
        <p:guide orient="horz" pos="2331"/>
        <p:guide orient="horz" pos="4597"/>
        <p:guide orient="horz" pos="201"/>
        <p:guide pos="3359"/>
        <p:guide pos="159"/>
        <p:guide pos="65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7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BB5D3B-FFCF-BB40-80BE-DAD1EF50E5D2}" type="datetimeFigureOut">
              <a:rPr lang="en-US" smtClean="0"/>
              <a:pPr/>
              <a:t>4/4/14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940353-87DC-974A-8247-A625C93294D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1274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108E5-223A-1D4B-A1B2-B0F7BA6C2CDB}" type="datetimeFigureOut">
              <a:rPr lang="en-US" smtClean="0"/>
              <a:pPr/>
              <a:t>4/4/14</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C3B6E-8229-D243-889F-C1DFD223B0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4297403"/>
      </p:ext>
    </p:extLst>
  </p:cSld>
  <p:clrMap bg1="lt1" tx1="dk1" bg2="lt2" tx2="dk2" accent1="accent1" accent2="accent2" accent3="accent3" accent4="accent4" accent5="accent5" accent6="accent6" hlink="hlink" folHlink="folHlink"/>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74C3B6E-8229-D243-889F-C1DFD223B060}"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42408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4C3B6E-8229-D243-889F-C1DFD223B06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4C3B6E-8229-D243-889F-C1DFD223B06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4C3B6E-8229-D243-889F-C1DFD223B060}"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4C3B6E-8229-D243-889F-C1DFD223B060}"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74C3B6E-8229-D243-889F-C1DFD223B060}"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42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file://localhost/Volumes/Workshop/SY%20WIP/Bayleys%20BRG/BAY1109%20C&amp;I%20IM%20Template/Links/background-cover%20dark.jp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file://localhost/Volumes/Workshop/SY%20WIP/Bayleys%20BRG/BAY1109%20C&amp;I%20IM%20Template/Links/background%20dark.jpg" TargetMode="Externa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7" name="background-cover dark.jpg" descr="/Volumes/Workshop/SY WIP/Bayleys BRG/BAY1109 C&amp;I IM Template/Links/background-cover dark.jpg"/>
          <p:cNvPicPr>
            <a:picLocks noChangeAspect="1"/>
          </p:cNvPicPr>
          <p:nvPr userDrawn="1"/>
        </p:nvPicPr>
        <p:blipFill>
          <a:blip r:embed="rId2" r:link="rId3"/>
          <a:stretch>
            <a:fillRect/>
          </a:stretch>
        </p:blipFill>
        <p:spPr>
          <a:xfrm>
            <a:off x="0" y="1705"/>
            <a:ext cx="10688638" cy="755943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pic>
        <p:nvPicPr>
          <p:cNvPr id="7" name="background dark.jpg" descr="/Volumes/Workshop/SY WIP/Bayleys BRG/BAY1109 C&amp;I IM Template/Links/background dark.jpg"/>
          <p:cNvPicPr>
            <a:picLocks noChangeAspect="1"/>
          </p:cNvPicPr>
          <p:nvPr userDrawn="1"/>
        </p:nvPicPr>
        <p:blipFill>
          <a:blip r:embed="rId2" r:link="rId3"/>
          <a:stretch>
            <a:fillRect/>
          </a:stretch>
        </p:blipFill>
        <p:spPr>
          <a:xfrm>
            <a:off x="0" y="1705"/>
            <a:ext cx="10688638" cy="7559439"/>
          </a:xfrm>
          <a:prstGeom prst="rect">
            <a:avLst/>
          </a:prstGeom>
        </p:spPr>
      </p:pic>
      <p:sp>
        <p:nvSpPr>
          <p:cNvPr id="9" name="Title 1"/>
          <p:cNvSpPr>
            <a:spLocks noGrp="1"/>
          </p:cNvSpPr>
          <p:nvPr>
            <p:ph type="title" hasCustomPrompt="1"/>
          </p:nvPr>
        </p:nvSpPr>
        <p:spPr>
          <a:xfrm>
            <a:off x="811973" y="438364"/>
            <a:ext cx="7956532" cy="616889"/>
          </a:xfrm>
          <a:prstGeom prst="rect">
            <a:avLst/>
          </a:prstGeom>
        </p:spPr>
        <p:txBody>
          <a:bodyPr anchor="t"/>
          <a:lstStyle>
            <a:lvl1pPr algn="l">
              <a:defRPr sz="3000" b="1" cap="none">
                <a:solidFill>
                  <a:schemeClr val="bg1"/>
                </a:solidFill>
                <a:latin typeface="Arial"/>
                <a:cs typeface="Arial"/>
              </a:defRPr>
            </a:lvl1pPr>
          </a:lstStyle>
          <a:p>
            <a:r>
              <a:rPr lang="en-AU"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4">
            <a:alphaModFix amt="0"/>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a:spLocks noChangeAspect="1"/>
          </p:cNvSpPr>
          <p:nvPr/>
        </p:nvSpPr>
        <p:spPr>
          <a:xfrm>
            <a:off x="5220743" y="2820293"/>
            <a:ext cx="1440000" cy="1432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a:spLocks noChangeAspect="1"/>
          </p:cNvSpPr>
          <p:nvPr/>
        </p:nvSpPr>
        <p:spPr>
          <a:xfrm>
            <a:off x="6871661" y="2820293"/>
            <a:ext cx="1440000" cy="1432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a:spLocks noChangeAspect="1"/>
          </p:cNvSpPr>
          <p:nvPr/>
        </p:nvSpPr>
        <p:spPr>
          <a:xfrm>
            <a:off x="8531045" y="2820293"/>
            <a:ext cx="1440000" cy="1432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00000" y="2844976"/>
            <a:ext cx="4136599" cy="1165704"/>
          </a:xfrm>
          <a:prstGeom prst="rect">
            <a:avLst/>
          </a:prstGeom>
          <a:noFill/>
        </p:spPr>
        <p:txBody>
          <a:bodyPr wrap="square" lIns="0" tIns="0" rIns="0" bIns="0" rtlCol="0">
            <a:spAutoFit/>
          </a:bodyPr>
          <a:lstStyle/>
          <a:p>
            <a:pPr>
              <a:lnSpc>
                <a:spcPts val="4500"/>
              </a:lnSpc>
            </a:pPr>
            <a:r>
              <a:rPr lang="en-US" sz="4200" b="1" spc="-100" dirty="0" smtClean="0">
                <a:solidFill>
                  <a:schemeClr val="bg1"/>
                </a:solidFill>
                <a:latin typeface="Arial"/>
                <a:cs typeface="Arial"/>
              </a:rPr>
              <a:t>Information</a:t>
            </a:r>
          </a:p>
          <a:p>
            <a:pPr>
              <a:lnSpc>
                <a:spcPts val="4500"/>
              </a:lnSpc>
            </a:pPr>
            <a:r>
              <a:rPr lang="en-US" sz="4200" b="1" spc="-100" dirty="0" smtClean="0">
                <a:solidFill>
                  <a:schemeClr val="bg1"/>
                </a:solidFill>
                <a:latin typeface="Arial"/>
                <a:cs typeface="Arial"/>
              </a:rPr>
              <a:t>Memorandum</a:t>
            </a:r>
            <a:endParaRPr lang="en-US" sz="4200" b="1" spc="-100" dirty="0">
              <a:solidFill>
                <a:schemeClr val="bg1"/>
              </a:solidFill>
              <a:latin typeface="Arial"/>
              <a:cs typeface="Arial"/>
            </a:endParaRPr>
          </a:p>
        </p:txBody>
      </p:sp>
      <p:sp>
        <p:nvSpPr>
          <p:cNvPr id="12" name="TextBox 11"/>
          <p:cNvSpPr txBox="1"/>
          <p:nvPr/>
        </p:nvSpPr>
        <p:spPr>
          <a:xfrm>
            <a:off x="900000" y="6064909"/>
            <a:ext cx="4312069" cy="846386"/>
          </a:xfrm>
          <a:prstGeom prst="rect">
            <a:avLst/>
          </a:prstGeom>
          <a:noFill/>
        </p:spPr>
        <p:txBody>
          <a:bodyPr wrap="square" rtlCol="0" anchor="t">
            <a:spAutoFit/>
          </a:bodyPr>
          <a:lstStyle/>
          <a:p>
            <a:r>
              <a:rPr lang="en-US" sz="1600" b="1" dirty="0" smtClean="0">
                <a:solidFill>
                  <a:schemeClr val="bg1"/>
                </a:solidFill>
                <a:latin typeface="Arial"/>
                <a:cs typeface="Arial"/>
              </a:rPr>
              <a:t>&lt;Insert Address Line 1&gt;</a:t>
            </a:r>
          </a:p>
          <a:p>
            <a:r>
              <a:rPr lang="en-US" sz="1600" b="1" dirty="0" smtClean="0">
                <a:solidFill>
                  <a:schemeClr val="bg1"/>
                </a:solidFill>
                <a:latin typeface="Arial"/>
                <a:cs typeface="Arial"/>
              </a:rPr>
              <a:t>&lt;Insert Address Line 2&gt;</a:t>
            </a:r>
          </a:p>
          <a:p>
            <a:pPr>
              <a:lnSpc>
                <a:spcPct val="150000"/>
              </a:lnSpc>
            </a:pPr>
            <a:r>
              <a:rPr lang="en-US" sz="1200" b="1" dirty="0" smtClean="0">
                <a:solidFill>
                  <a:srgbClr val="4EC5D8"/>
                </a:solidFill>
                <a:latin typeface="Arial"/>
                <a:cs typeface="Arial"/>
              </a:rPr>
              <a:t>Prepared by </a:t>
            </a:r>
            <a:r>
              <a:rPr lang="en-US" sz="1200" b="1" dirty="0" err="1" smtClean="0">
                <a:solidFill>
                  <a:srgbClr val="4EC5D8"/>
                </a:solidFill>
                <a:latin typeface="Arial"/>
                <a:cs typeface="Arial"/>
              </a:rPr>
              <a:t>Bayleys</a:t>
            </a:r>
            <a:r>
              <a:rPr lang="en-US" sz="1200" b="1" dirty="0" smtClean="0">
                <a:solidFill>
                  <a:srgbClr val="4EC5D8"/>
                </a:solidFill>
                <a:latin typeface="Arial"/>
                <a:cs typeface="Arial"/>
              </a:rPr>
              <a:t> on the &lt;insert date&gt;.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900000" y="488420"/>
            <a:ext cx="7156704" cy="467999"/>
          </a:xfrm>
          <a:prstGeom prst="rect">
            <a:avLst/>
          </a:prstGeom>
          <a:noFill/>
        </p:spPr>
        <p:txBody>
          <a:bodyPr wrap="square" lIns="0" tIns="0" rIns="0" bIns="0" rtlCol="0">
            <a:spAutoFit/>
          </a:bodyPr>
          <a:lstStyle/>
          <a:p>
            <a:r>
              <a:rPr lang="en-US" sz="3000" b="1" spc="-100" smtClean="0">
                <a:solidFill>
                  <a:srgbClr val="FFFFFF"/>
                </a:solidFill>
                <a:latin typeface="Arial"/>
                <a:cs typeface="Arial"/>
              </a:rPr>
              <a:t>Content page option 4</a:t>
            </a:r>
            <a:endParaRPr lang="en-US" sz="3000" b="1" spc="-100" dirty="0">
              <a:solidFill>
                <a:srgbClr val="FFFFFF"/>
              </a:solidFill>
              <a:latin typeface="Arial"/>
              <a:cs typeface="Arial"/>
            </a:endParaRPr>
          </a:p>
        </p:txBody>
      </p:sp>
      <p:sp>
        <p:nvSpPr>
          <p:cNvPr id="15" name="TextBox 14"/>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10</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6" name="Rectangle 5"/>
          <p:cNvSpPr>
            <a:spLocks/>
          </p:cNvSpPr>
          <p:nvPr/>
        </p:nvSpPr>
        <p:spPr>
          <a:xfrm>
            <a:off x="3813969" y="1449866"/>
            <a:ext cx="63372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7" name="Rectangle 6"/>
          <p:cNvSpPr>
            <a:spLocks/>
          </p:cNvSpPr>
          <p:nvPr/>
        </p:nvSpPr>
        <p:spPr>
          <a:xfrm>
            <a:off x="7090569" y="4218314"/>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Rectangle 10"/>
          <p:cNvSpPr/>
          <p:nvPr/>
        </p:nvSpPr>
        <p:spPr>
          <a:xfrm>
            <a:off x="7090569" y="4218314"/>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13969" y="1449866"/>
            <a:ext cx="63373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a:spLocks/>
          </p:cNvSpPr>
          <p:nvPr/>
        </p:nvSpPr>
        <p:spPr>
          <a:xfrm>
            <a:off x="3813969" y="4218314"/>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7" name="Rectangle 16"/>
          <p:cNvSpPr/>
          <p:nvPr/>
        </p:nvSpPr>
        <p:spPr>
          <a:xfrm>
            <a:off x="3813969" y="4218314"/>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900000" y="1406372"/>
            <a:ext cx="2700000" cy="4727728"/>
          </a:xfrm>
          <a:prstGeom prst="rect">
            <a:avLst/>
          </a:prstGeom>
          <a:noFill/>
        </p:spPr>
        <p:txBody>
          <a:bodyPr wrap="square" lIns="91417" tIns="45709" rIns="91417" bIns="45709" rtlCol="0">
            <a:noAutofit/>
          </a:bodyPr>
          <a:lstStyle/>
          <a:p>
            <a:r>
              <a:rPr lang="en-US" sz="1200" b="1">
                <a:solidFill>
                  <a:srgbClr val="4EC5D8"/>
                </a:solidFill>
                <a:latin typeface="Arial"/>
                <a:cs typeface="Arial"/>
              </a:rPr>
              <a:t>Sub Heading 1</a:t>
            </a:r>
          </a:p>
          <a:p>
            <a:r>
              <a:rPr lang="en-US" sz="100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r>
              <a:rPr lang="en-US" sz="1000" smtClean="0">
                <a:solidFill>
                  <a:srgbClr val="FFFFFF"/>
                </a:solidFill>
                <a:latin typeface="Arial"/>
                <a:cs typeface="Arial"/>
              </a:rPr>
              <a:t>.</a:t>
            </a:r>
          </a:p>
          <a:p>
            <a:endParaRPr lang="en-US" sz="900" smtClean="0">
              <a:latin typeface="Arial"/>
              <a:cs typeface="Arial"/>
            </a:endParaRPr>
          </a:p>
          <a:p>
            <a:r>
              <a:rPr lang="en-US" sz="1200" b="1">
                <a:solidFill>
                  <a:srgbClr val="4EC5D8"/>
                </a:solidFill>
                <a:latin typeface="Arial"/>
                <a:cs typeface="Arial"/>
              </a:rPr>
              <a:t>Sub Heading 2</a:t>
            </a:r>
          </a:p>
          <a:p>
            <a:r>
              <a:rPr lang="en-US" sz="100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r>
              <a:rPr lang="en-US" sz="1000" smtClean="0">
                <a:solidFill>
                  <a:srgbClr val="FFFFFF"/>
                </a:solidFill>
                <a:latin typeface="Arial"/>
                <a:cs typeface="Arial"/>
              </a:rPr>
              <a:t>.</a:t>
            </a:r>
          </a:p>
          <a:p>
            <a:endParaRPr lang="en-US" sz="900" smtClean="0">
              <a:latin typeface="Arial"/>
              <a:cs typeface="Arial"/>
            </a:endParaRPr>
          </a:p>
          <a:p>
            <a:r>
              <a:rPr lang="en-US" sz="1200" b="1">
                <a:solidFill>
                  <a:srgbClr val="4EC5D8"/>
                </a:solidFill>
                <a:latin typeface="Arial"/>
                <a:cs typeface="Arial"/>
              </a:rPr>
              <a:t>Sub Heading 3</a:t>
            </a:r>
          </a:p>
          <a:p>
            <a:r>
              <a:rPr lang="en-US" sz="100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7067296" y="1406372"/>
            <a:ext cx="3060000" cy="4727728"/>
          </a:xfrm>
          <a:prstGeom prst="rect">
            <a:avLst/>
          </a:prstGeom>
          <a:noFill/>
        </p:spPr>
        <p:txBody>
          <a:bodyPr wrap="square" lIns="91417" tIns="45709" rIns="91417" bIns="45709" rtlCol="0">
            <a:noAutofit/>
          </a:bodyPr>
          <a:lstStyle/>
          <a:p>
            <a:r>
              <a:rPr lang="en-US" sz="1200" b="1" smtClean="0">
                <a:solidFill>
                  <a:srgbClr val="4EC5D8"/>
                </a:solidFill>
                <a:latin typeface="Arial"/>
                <a:cs typeface="Arial"/>
              </a:rPr>
              <a:t>Sub Heading 1</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1000" smtClean="0">
              <a:latin typeface="Arial"/>
              <a:cs typeface="Arial"/>
            </a:endParaRPr>
          </a:p>
          <a:p>
            <a:r>
              <a:rPr lang="en-US" sz="1200" b="1" smtClean="0">
                <a:solidFill>
                  <a:srgbClr val="4EC5D8"/>
                </a:solidFill>
                <a:latin typeface="Arial"/>
                <a:cs typeface="Arial"/>
              </a:rPr>
              <a:t>Sub Heading 2</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1000" smtClean="0">
              <a:latin typeface="Arial"/>
              <a:cs typeface="Arial"/>
            </a:endParaRPr>
          </a:p>
          <a:p>
            <a:r>
              <a:rPr lang="en-US" sz="1200" b="1" smtClean="0">
                <a:solidFill>
                  <a:srgbClr val="4EC5D8"/>
                </a:solidFill>
                <a:latin typeface="Arial"/>
                <a:cs typeface="Arial"/>
              </a:rPr>
              <a:t>Sub Heading 3</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lang="en-US" sz="1000">
              <a:solidFill>
                <a:srgbClr val="FFFFFF"/>
              </a:solidFill>
              <a:latin typeface="Arial"/>
              <a:cs typeface="Arial"/>
            </a:endParaRPr>
          </a:p>
        </p:txBody>
      </p:sp>
      <p:sp>
        <p:nvSpPr>
          <p:cNvPr id="9" name="TextBox 8"/>
          <p:cNvSpPr txBox="1"/>
          <p:nvPr/>
        </p:nvSpPr>
        <p:spPr>
          <a:xfrm>
            <a:off x="900000" y="488420"/>
            <a:ext cx="7156704" cy="467999"/>
          </a:xfrm>
          <a:prstGeom prst="rect">
            <a:avLst/>
          </a:prstGeom>
          <a:noFill/>
        </p:spPr>
        <p:txBody>
          <a:bodyPr wrap="square" lIns="0" tIns="0" rIns="0" bIns="0" rtlCol="0">
            <a:spAutoFit/>
          </a:bodyPr>
          <a:lstStyle/>
          <a:p>
            <a:r>
              <a:rPr lang="en-US" sz="3000" b="1" spc="-100" smtClean="0">
                <a:solidFill>
                  <a:srgbClr val="FFFFFF"/>
                </a:solidFill>
                <a:latin typeface="Arial"/>
                <a:cs typeface="Arial"/>
              </a:rPr>
              <a:t>Content page option 5</a:t>
            </a:r>
            <a:endParaRPr lang="en-US" sz="3000" b="1" spc="-100" dirty="0">
              <a:solidFill>
                <a:srgbClr val="FFFFFF"/>
              </a:solidFill>
              <a:latin typeface="Arial"/>
              <a:cs typeface="Arial"/>
            </a:endParaRPr>
          </a:p>
        </p:txBody>
      </p:sp>
      <p:sp>
        <p:nvSpPr>
          <p:cNvPr id="14" name="TextBox 13"/>
          <p:cNvSpPr txBox="1"/>
          <p:nvPr/>
        </p:nvSpPr>
        <p:spPr>
          <a:xfrm>
            <a:off x="627429" y="7033684"/>
            <a:ext cx="3387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11</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6" name="Rectangle 5"/>
          <p:cNvSpPr>
            <a:spLocks/>
          </p:cNvSpPr>
          <p:nvPr/>
        </p:nvSpPr>
        <p:spPr>
          <a:xfrm>
            <a:off x="618730" y="1443391"/>
            <a:ext cx="6337300" cy="517398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7" name="Rectangle 6"/>
          <p:cNvSpPr/>
          <p:nvPr/>
        </p:nvSpPr>
        <p:spPr>
          <a:xfrm>
            <a:off x="618730" y="1443392"/>
            <a:ext cx="63373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a:spLocks/>
          </p:cNvSpPr>
          <p:nvPr/>
        </p:nvSpPr>
        <p:spPr>
          <a:xfrm>
            <a:off x="3919099" y="1449866"/>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7" name="Rectangle 6"/>
          <p:cNvSpPr>
            <a:spLocks/>
          </p:cNvSpPr>
          <p:nvPr/>
        </p:nvSpPr>
        <p:spPr>
          <a:xfrm>
            <a:off x="3919099" y="4218314"/>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Rectangle 10"/>
          <p:cNvSpPr/>
          <p:nvPr/>
        </p:nvSpPr>
        <p:spPr>
          <a:xfrm>
            <a:off x="3919099" y="4218314"/>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19099" y="1449866"/>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a:spLocks/>
          </p:cNvSpPr>
          <p:nvPr/>
        </p:nvSpPr>
        <p:spPr>
          <a:xfrm>
            <a:off x="614783" y="1449866"/>
            <a:ext cx="3060699" cy="521970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5" name="Rectangle 14"/>
          <p:cNvSpPr/>
          <p:nvPr/>
        </p:nvSpPr>
        <p:spPr>
          <a:xfrm>
            <a:off x="614783" y="1449866"/>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00000" y="488420"/>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Content page option 6</a:t>
            </a:r>
            <a:endParaRPr lang="en-US" sz="3000" b="1" spc="-100" dirty="0">
              <a:solidFill>
                <a:srgbClr val="FFFFFF"/>
              </a:solidFill>
              <a:latin typeface="Arial"/>
              <a:cs typeface="Arial"/>
            </a:endParaRPr>
          </a:p>
        </p:txBody>
      </p:sp>
      <p:sp>
        <p:nvSpPr>
          <p:cNvPr id="14" name="TextBox 13"/>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12</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16" name="TextBox 15"/>
          <p:cNvSpPr txBox="1"/>
          <p:nvPr/>
        </p:nvSpPr>
        <p:spPr>
          <a:xfrm>
            <a:off x="7067296" y="1406372"/>
            <a:ext cx="3060000" cy="4727728"/>
          </a:xfrm>
          <a:prstGeom prst="rect">
            <a:avLst/>
          </a:prstGeom>
          <a:noFill/>
        </p:spPr>
        <p:txBody>
          <a:bodyPr wrap="square" lIns="91417" tIns="45709" rIns="91417" bIns="45709" rtlCol="0">
            <a:noAutofit/>
          </a:bodyPr>
          <a:lstStyle/>
          <a:p>
            <a:r>
              <a:rPr lang="en-US" sz="1200" b="1" smtClean="0">
                <a:solidFill>
                  <a:srgbClr val="4EC5D8"/>
                </a:solidFill>
                <a:latin typeface="Arial"/>
                <a:cs typeface="Arial"/>
              </a:rPr>
              <a:t>Sub Heading 1</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1000" smtClean="0">
              <a:latin typeface="Arial"/>
              <a:cs typeface="Arial"/>
            </a:endParaRPr>
          </a:p>
          <a:p>
            <a:r>
              <a:rPr lang="en-US" sz="1200" b="1" smtClean="0">
                <a:solidFill>
                  <a:srgbClr val="4EC5D8"/>
                </a:solidFill>
                <a:latin typeface="Arial"/>
                <a:cs typeface="Arial"/>
              </a:rPr>
              <a:t>Sub Heading 2</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1000" smtClean="0">
              <a:latin typeface="Arial"/>
              <a:cs typeface="Arial"/>
            </a:endParaRPr>
          </a:p>
          <a:p>
            <a:r>
              <a:rPr lang="en-US" sz="1200" b="1" smtClean="0">
                <a:solidFill>
                  <a:srgbClr val="4EC5D8"/>
                </a:solidFill>
                <a:latin typeface="Arial"/>
                <a:cs typeface="Arial"/>
              </a:rPr>
              <a:t>Sub Heading 3</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lang="en-US" sz="1000">
              <a:solidFill>
                <a:srgbClr val="FFFFFF"/>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a:spLocks/>
          </p:cNvSpPr>
          <p:nvPr/>
        </p:nvSpPr>
        <p:spPr>
          <a:xfrm>
            <a:off x="616841" y="1441167"/>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8" name="Rectangle 7"/>
          <p:cNvSpPr>
            <a:spLocks/>
          </p:cNvSpPr>
          <p:nvPr/>
        </p:nvSpPr>
        <p:spPr>
          <a:xfrm>
            <a:off x="616841" y="4209615"/>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Rectangle 10"/>
          <p:cNvSpPr/>
          <p:nvPr/>
        </p:nvSpPr>
        <p:spPr>
          <a:xfrm>
            <a:off x="616841" y="4209615"/>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6841" y="1441167"/>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00000" y="488420"/>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Content page option 7</a:t>
            </a:r>
            <a:endParaRPr lang="en-US" sz="3000" b="1" spc="-100" dirty="0">
              <a:solidFill>
                <a:srgbClr val="FFFFFF"/>
              </a:solidFill>
              <a:latin typeface="Arial"/>
              <a:cs typeface="Arial"/>
            </a:endParaRPr>
          </a:p>
        </p:txBody>
      </p:sp>
      <p:sp>
        <p:nvSpPr>
          <p:cNvPr id="6" name="TextBox 5"/>
          <p:cNvSpPr txBox="1"/>
          <p:nvPr/>
        </p:nvSpPr>
        <p:spPr>
          <a:xfrm>
            <a:off x="3820319" y="1406372"/>
            <a:ext cx="3060000" cy="4727728"/>
          </a:xfrm>
          <a:prstGeom prst="rect">
            <a:avLst/>
          </a:prstGeom>
          <a:noFill/>
        </p:spPr>
        <p:txBody>
          <a:bodyPr wrap="square" lIns="91417" tIns="45709" rIns="91417" bIns="45709" rtlCol="0">
            <a:noAutofit/>
          </a:bodyPr>
          <a:lstStyle/>
          <a:p>
            <a:r>
              <a:rPr lang="en-US" sz="1200" b="1">
                <a:solidFill>
                  <a:srgbClr val="4EC5D8"/>
                </a:solidFill>
                <a:latin typeface="Arial"/>
                <a:cs typeface="Arial"/>
              </a:rPr>
              <a:t>Sub Heading 1</a:t>
            </a:r>
          </a:p>
          <a:p>
            <a:r>
              <a:rPr lang="en-US" sz="100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r>
              <a:rPr lang="en-US" sz="1000" smtClean="0">
                <a:solidFill>
                  <a:srgbClr val="FFFFFF"/>
                </a:solidFill>
                <a:latin typeface="Arial"/>
                <a:cs typeface="Arial"/>
              </a:rPr>
              <a:t>.</a:t>
            </a:r>
          </a:p>
          <a:p>
            <a:endParaRPr lang="en-US" sz="1000" smtClean="0">
              <a:latin typeface="Arial"/>
              <a:cs typeface="Arial"/>
            </a:endParaRPr>
          </a:p>
          <a:p>
            <a:r>
              <a:rPr lang="en-US" sz="1200" b="1">
                <a:solidFill>
                  <a:srgbClr val="4EC5D8"/>
                </a:solidFill>
                <a:latin typeface="Arial"/>
                <a:cs typeface="Arial"/>
              </a:rPr>
              <a:t>Sub Heading 2</a:t>
            </a:r>
          </a:p>
          <a:p>
            <a:r>
              <a:rPr lang="en-US" sz="100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r>
              <a:rPr lang="en-US" sz="1000" smtClean="0">
                <a:solidFill>
                  <a:srgbClr val="FFFFFF"/>
                </a:solidFill>
                <a:latin typeface="Arial"/>
                <a:cs typeface="Arial"/>
              </a:rPr>
              <a:t>.</a:t>
            </a:r>
          </a:p>
          <a:p>
            <a:endParaRPr lang="en-US" sz="1000" smtClean="0">
              <a:latin typeface="Arial"/>
              <a:cs typeface="Arial"/>
            </a:endParaRPr>
          </a:p>
          <a:p>
            <a:r>
              <a:rPr lang="en-US" sz="1200" b="1">
                <a:solidFill>
                  <a:srgbClr val="4EC5D8"/>
                </a:solidFill>
                <a:latin typeface="Arial"/>
                <a:cs typeface="Arial"/>
              </a:rPr>
              <a:t>Sub Heading 3</a:t>
            </a:r>
          </a:p>
          <a:p>
            <a:r>
              <a:rPr lang="en-US" sz="100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13" name="TextBox 12"/>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13</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14" name="TextBox 13"/>
          <p:cNvSpPr txBox="1"/>
          <p:nvPr/>
        </p:nvSpPr>
        <p:spPr>
          <a:xfrm>
            <a:off x="7067296" y="1406372"/>
            <a:ext cx="3060000" cy="4727728"/>
          </a:xfrm>
          <a:prstGeom prst="rect">
            <a:avLst/>
          </a:prstGeom>
          <a:noFill/>
        </p:spPr>
        <p:txBody>
          <a:bodyPr wrap="square" lIns="91417" tIns="45709" rIns="91417" bIns="45709" rtlCol="0">
            <a:noAutofit/>
          </a:bodyPr>
          <a:lstStyle/>
          <a:p>
            <a:r>
              <a:rPr lang="en-US" sz="1200" b="1" smtClean="0">
                <a:solidFill>
                  <a:srgbClr val="4EC5D8"/>
                </a:solidFill>
                <a:latin typeface="Arial"/>
                <a:cs typeface="Arial"/>
              </a:rPr>
              <a:t>Sub Heading 1</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1000" smtClean="0">
              <a:latin typeface="Arial"/>
              <a:cs typeface="Arial"/>
            </a:endParaRPr>
          </a:p>
          <a:p>
            <a:r>
              <a:rPr lang="en-US" sz="1200" b="1" smtClean="0">
                <a:solidFill>
                  <a:srgbClr val="4EC5D8"/>
                </a:solidFill>
                <a:latin typeface="Arial"/>
                <a:cs typeface="Arial"/>
              </a:rPr>
              <a:t>Sub Heading 2</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1000" smtClean="0">
              <a:latin typeface="Arial"/>
              <a:cs typeface="Arial"/>
            </a:endParaRPr>
          </a:p>
          <a:p>
            <a:r>
              <a:rPr lang="en-US" sz="1200" b="1" smtClean="0">
                <a:solidFill>
                  <a:srgbClr val="4EC5D8"/>
                </a:solidFill>
                <a:latin typeface="Arial"/>
                <a:cs typeface="Arial"/>
              </a:rPr>
              <a:t>Sub Heading 3</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lang="en-US" sz="1000">
              <a:solidFill>
                <a:srgbClr val="FFFFFF"/>
              </a:solidFill>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900000" y="488420"/>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Content page option 8</a:t>
            </a:r>
            <a:endParaRPr lang="en-US" sz="3000" b="1" spc="-100" dirty="0">
              <a:solidFill>
                <a:srgbClr val="FFFFFF"/>
              </a:solidFill>
              <a:latin typeface="Arial"/>
              <a:cs typeface="Arial"/>
            </a:endParaRPr>
          </a:p>
        </p:txBody>
      </p:sp>
      <p:sp>
        <p:nvSpPr>
          <p:cNvPr id="13" name="TextBox 12"/>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14</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6" name="Rectangle 5"/>
          <p:cNvSpPr>
            <a:spLocks/>
          </p:cNvSpPr>
          <p:nvPr/>
        </p:nvSpPr>
        <p:spPr>
          <a:xfrm>
            <a:off x="616841" y="1449866"/>
            <a:ext cx="63372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8" name="Rectangle 7"/>
          <p:cNvSpPr>
            <a:spLocks/>
          </p:cNvSpPr>
          <p:nvPr/>
        </p:nvSpPr>
        <p:spPr>
          <a:xfrm>
            <a:off x="3893441" y="4218314"/>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Rectangle 10"/>
          <p:cNvSpPr/>
          <p:nvPr/>
        </p:nvSpPr>
        <p:spPr>
          <a:xfrm>
            <a:off x="3893441" y="4218314"/>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6841" y="1449866"/>
            <a:ext cx="63373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616841" y="4218314"/>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5" name="Rectangle 14"/>
          <p:cNvSpPr/>
          <p:nvPr/>
        </p:nvSpPr>
        <p:spPr>
          <a:xfrm>
            <a:off x="616841" y="4218314"/>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067296" y="1406372"/>
            <a:ext cx="3060000" cy="4727728"/>
          </a:xfrm>
          <a:prstGeom prst="rect">
            <a:avLst/>
          </a:prstGeom>
          <a:noFill/>
        </p:spPr>
        <p:txBody>
          <a:bodyPr wrap="square" lIns="91417" tIns="45709" rIns="91417" bIns="45709" rtlCol="0">
            <a:noAutofit/>
          </a:bodyPr>
          <a:lstStyle/>
          <a:p>
            <a:r>
              <a:rPr lang="en-US" sz="1200" b="1" smtClean="0">
                <a:solidFill>
                  <a:srgbClr val="4EC5D8"/>
                </a:solidFill>
                <a:latin typeface="Arial"/>
                <a:cs typeface="Arial"/>
              </a:rPr>
              <a:t>Sub Heading 1</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1000" smtClean="0">
              <a:latin typeface="Arial"/>
              <a:cs typeface="Arial"/>
            </a:endParaRPr>
          </a:p>
          <a:p>
            <a:r>
              <a:rPr lang="en-US" sz="1200" b="1" smtClean="0">
                <a:solidFill>
                  <a:srgbClr val="4EC5D8"/>
                </a:solidFill>
                <a:latin typeface="Arial"/>
                <a:cs typeface="Arial"/>
              </a:rPr>
              <a:t>Sub Heading 2</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1000" smtClean="0">
              <a:latin typeface="Arial"/>
              <a:cs typeface="Arial"/>
            </a:endParaRPr>
          </a:p>
          <a:p>
            <a:r>
              <a:rPr lang="en-US" sz="1200" b="1" smtClean="0">
                <a:solidFill>
                  <a:srgbClr val="4EC5D8"/>
                </a:solidFill>
                <a:latin typeface="Arial"/>
                <a:cs typeface="Arial"/>
              </a:rPr>
              <a:t>Sub Heading 3</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lang="en-US" sz="1000">
              <a:solidFill>
                <a:srgbClr val="FFFFFF"/>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Table page option 1</a:t>
            </a:r>
            <a:endParaRPr lang="en-US" sz="3000" b="1" spc="-100" dirty="0">
              <a:solidFill>
                <a:srgbClr val="FFFFFF"/>
              </a:solidFill>
              <a:latin typeface="Arial"/>
              <a:cs typeface="Arial"/>
            </a:endParaRPr>
          </a:p>
        </p:txBody>
      </p:sp>
      <p:sp>
        <p:nvSpPr>
          <p:cNvPr id="5" name="TextBox 4"/>
          <p:cNvSpPr txBox="1"/>
          <p:nvPr/>
        </p:nvSpPr>
        <p:spPr>
          <a:xfrm>
            <a:off x="900000" y="1406373"/>
            <a:ext cx="3060000" cy="422428"/>
          </a:xfrm>
          <a:prstGeom prst="rect">
            <a:avLst/>
          </a:prstGeom>
          <a:noFill/>
        </p:spPr>
        <p:txBody>
          <a:bodyPr wrap="square" lIns="91417" tIns="45709" rIns="91417" bIns="45709" rtlCol="0">
            <a:noAutofit/>
          </a:bodyPr>
          <a:lstStyle/>
          <a:p>
            <a:pPr>
              <a:spcAft>
                <a:spcPts val="600"/>
              </a:spcAft>
            </a:pPr>
            <a:r>
              <a:rPr lang="en-US" sz="1200" b="1" smtClean="0">
                <a:solidFill>
                  <a:srgbClr val="4EC5D8"/>
                </a:solidFill>
                <a:latin typeface="Arial"/>
                <a:cs typeface="Arial"/>
              </a:rPr>
              <a:t>Sub Heading</a:t>
            </a:r>
          </a:p>
          <a:p>
            <a:pPr>
              <a:spcAft>
                <a:spcPts val="600"/>
              </a:spcAft>
            </a:pPr>
            <a:endParaRPr lang="en-US" sz="1200" b="1" dirty="0">
              <a:solidFill>
                <a:srgbClr val="4EC5D8"/>
              </a:solidFill>
              <a:latin typeface="Arial"/>
              <a:cs typeface="Arial"/>
            </a:endParaRPr>
          </a:p>
        </p:txBody>
      </p:sp>
      <p:sp>
        <p:nvSpPr>
          <p:cNvPr id="7" name="TextBox 6"/>
          <p:cNvSpPr txBox="1"/>
          <p:nvPr/>
        </p:nvSpPr>
        <p:spPr>
          <a:xfrm>
            <a:off x="544877" y="2028825"/>
            <a:ext cx="3060000" cy="422428"/>
          </a:xfrm>
          <a:prstGeom prst="rect">
            <a:avLst/>
          </a:prstGeom>
          <a:noFill/>
        </p:spPr>
        <p:txBody>
          <a:bodyPr wrap="square" lIns="91417" tIns="45709" rIns="91417" bIns="45709" rtlCol="0">
            <a:noAutofit/>
          </a:bodyPr>
          <a:lstStyle/>
          <a:p>
            <a:pPr>
              <a:spcAft>
                <a:spcPts val="600"/>
              </a:spcAft>
            </a:pPr>
            <a:endParaRPr lang="en-US" sz="1200" b="1" dirty="0">
              <a:solidFill>
                <a:srgbClr val="042444"/>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56624715"/>
              </p:ext>
            </p:extLst>
          </p:nvPr>
        </p:nvGraphicFramePr>
        <p:xfrm>
          <a:off x="900000" y="1727200"/>
          <a:ext cx="2700000" cy="3910536"/>
        </p:xfrm>
        <a:graphic>
          <a:graphicData uri="http://schemas.openxmlformats.org/drawingml/2006/table">
            <a:tbl>
              <a:tblPr firstRow="1" bandRow="1">
                <a:tableStyleId>{FABFCF23-3B69-468F-B69F-88F6DE6A72F2}</a:tableStyleId>
              </a:tblPr>
              <a:tblGrid>
                <a:gridCol w="1699152"/>
                <a:gridCol w="1000848"/>
              </a:tblGrid>
              <a:tr h="113332">
                <a:tc>
                  <a:txBody>
                    <a:bodyPr/>
                    <a:lstStyle/>
                    <a:p>
                      <a:r>
                        <a:rPr lang="en-US" sz="1000" baseline="0" smtClean="0">
                          <a:latin typeface="Arial"/>
                          <a:cs typeface="Arial"/>
                        </a:rPr>
                        <a:t>Heading</a:t>
                      </a:r>
                      <a:endParaRPr lang="en-US" sz="1000" baseline="0">
                        <a:latin typeface="Arial"/>
                        <a:cs typeface="Arial"/>
                      </a:endParaRP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dirty="0" smtClean="0">
                          <a:latin typeface="Arial"/>
                          <a:cs typeface="Arial"/>
                        </a:rPr>
                        <a:t>Heading</a:t>
                      </a:r>
                      <a:endParaRPr lang="en-US" sz="1000" b="1" u="none" kern="1200" baseline="30000" dirty="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r>
              <a:tr h="113332">
                <a:tc>
                  <a:txBody>
                    <a:bodyPr/>
                    <a:lstStyle/>
                    <a:p>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dirty="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r>
                        <a:rPr lang="en-US" sz="1000" smtClean="0">
                          <a:latin typeface="Arial"/>
                          <a:cs typeface="Arial"/>
                        </a:rPr>
                        <a:t>Content</a:t>
                      </a:r>
                      <a:endParaRPr lang="en-US" sz="1000">
                        <a:latin typeface="Arial"/>
                        <a:cs typeface="Arial"/>
                      </a:endParaRP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baseline="0" smtClean="0">
                          <a:solidFill>
                            <a:schemeClr val="bg1"/>
                          </a:solidFill>
                          <a:latin typeface="Arial"/>
                          <a:cs typeface="Arial"/>
                        </a:rPr>
                        <a:t>Total</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r>
            </a:tbl>
          </a:graphicData>
        </a:graphic>
      </p:graphicFrame>
      <p:sp>
        <p:nvSpPr>
          <p:cNvPr id="16" name="TextBox 15"/>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15</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13" name="Rectangle 12"/>
          <p:cNvSpPr>
            <a:spLocks/>
          </p:cNvSpPr>
          <p:nvPr/>
        </p:nvSpPr>
        <p:spPr>
          <a:xfrm>
            <a:off x="3808077" y="1443392"/>
            <a:ext cx="6337300" cy="506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4" name="Rectangle 13"/>
          <p:cNvSpPr/>
          <p:nvPr/>
        </p:nvSpPr>
        <p:spPr>
          <a:xfrm>
            <a:off x="3808077" y="1443392"/>
            <a:ext cx="63373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Table page option 2</a:t>
            </a:r>
            <a:endParaRPr lang="en-US" sz="3000" b="1" spc="-100" dirty="0">
              <a:solidFill>
                <a:srgbClr val="FFFFFF"/>
              </a:solidFill>
              <a:latin typeface="Arial"/>
              <a:cs typeface="Arial"/>
            </a:endParaRPr>
          </a:p>
        </p:txBody>
      </p:sp>
      <p:sp>
        <p:nvSpPr>
          <p:cNvPr id="5" name="TextBox 4"/>
          <p:cNvSpPr txBox="1"/>
          <p:nvPr/>
        </p:nvSpPr>
        <p:spPr>
          <a:xfrm>
            <a:off x="900000" y="1406373"/>
            <a:ext cx="3060000" cy="422428"/>
          </a:xfrm>
          <a:prstGeom prst="rect">
            <a:avLst/>
          </a:prstGeom>
          <a:noFill/>
        </p:spPr>
        <p:txBody>
          <a:bodyPr wrap="square" lIns="91417" tIns="45709" rIns="91417" bIns="45709" rtlCol="0">
            <a:noAutofit/>
          </a:bodyPr>
          <a:lstStyle/>
          <a:p>
            <a:pPr>
              <a:spcAft>
                <a:spcPts val="600"/>
              </a:spcAft>
            </a:pPr>
            <a:r>
              <a:rPr lang="en-US" sz="1200" b="1" smtClean="0">
                <a:solidFill>
                  <a:srgbClr val="4EC5D8"/>
                </a:solidFill>
                <a:latin typeface="Arial"/>
                <a:cs typeface="Arial"/>
              </a:rPr>
              <a:t>Sub Heading</a:t>
            </a:r>
          </a:p>
          <a:p>
            <a:pPr>
              <a:spcAft>
                <a:spcPts val="600"/>
              </a:spcAft>
            </a:pPr>
            <a:endParaRPr lang="en-US" sz="1200" b="1" dirty="0">
              <a:solidFill>
                <a:srgbClr val="042444"/>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79058379"/>
              </p:ext>
            </p:extLst>
          </p:nvPr>
        </p:nvGraphicFramePr>
        <p:xfrm>
          <a:off x="900000" y="1727200"/>
          <a:ext cx="2700001" cy="3915895"/>
        </p:xfrm>
        <a:graphic>
          <a:graphicData uri="http://schemas.openxmlformats.org/drawingml/2006/table">
            <a:tbl>
              <a:tblPr firstRow="1" bandRow="1">
                <a:tableStyleId>{FABFCF23-3B69-468F-B69F-88F6DE6A72F2}</a:tableStyleId>
              </a:tblPr>
              <a:tblGrid>
                <a:gridCol w="975991"/>
                <a:gridCol w="862005"/>
                <a:gridCol w="862005"/>
              </a:tblGrid>
              <a:tr h="113332">
                <a:tc>
                  <a:txBody>
                    <a:bodyPr/>
                    <a:lstStyle/>
                    <a:p>
                      <a:r>
                        <a:rPr lang="en-US" sz="1000" baseline="0" smtClean="0">
                          <a:latin typeface="Arial"/>
                          <a:cs typeface="Arial"/>
                        </a:rPr>
                        <a:t>Heading</a:t>
                      </a:r>
                      <a:endParaRPr lang="en-US" sz="1000" baseline="0">
                        <a:latin typeface="Arial"/>
                        <a:cs typeface="Arial"/>
                      </a:endParaRP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r>
              <a:tr h="113332">
                <a:tc>
                  <a:txBody>
                    <a:bodyPr/>
                    <a:lstStyle/>
                    <a:p>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r>
                        <a:rPr lang="en-US" sz="1000" smtClean="0">
                          <a:latin typeface="Arial"/>
                          <a:cs typeface="Arial"/>
                        </a:rPr>
                        <a:t>Content</a:t>
                      </a:r>
                      <a:endParaRPr lang="en-US" sz="1000">
                        <a:latin typeface="Arial"/>
                        <a:cs typeface="Arial"/>
                      </a:endParaRP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22261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3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baseline="0" smtClean="0">
                          <a:solidFill>
                            <a:schemeClr val="bg1"/>
                          </a:solidFill>
                          <a:latin typeface="Arial"/>
                          <a:cs typeface="Arial"/>
                        </a:rPr>
                        <a:t>Total</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r>
            </a:tbl>
          </a:graphicData>
        </a:graphic>
      </p:graphicFrame>
      <p:sp>
        <p:nvSpPr>
          <p:cNvPr id="12" name="TextBox 11"/>
          <p:cNvSpPr txBox="1"/>
          <p:nvPr/>
        </p:nvSpPr>
        <p:spPr>
          <a:xfrm>
            <a:off x="627429" y="7034400"/>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16</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7" name="Rectangle 6"/>
          <p:cNvSpPr>
            <a:spLocks/>
          </p:cNvSpPr>
          <p:nvPr/>
        </p:nvSpPr>
        <p:spPr>
          <a:xfrm>
            <a:off x="3808077" y="1443392"/>
            <a:ext cx="6337300" cy="506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9" name="Rectangle 8"/>
          <p:cNvSpPr/>
          <p:nvPr/>
        </p:nvSpPr>
        <p:spPr>
          <a:xfrm>
            <a:off x="3808077" y="1443392"/>
            <a:ext cx="63373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Table page option 3</a:t>
            </a:r>
            <a:endParaRPr lang="en-US" sz="3000" b="1" spc="-100" dirty="0">
              <a:solidFill>
                <a:srgbClr val="FFFFFF"/>
              </a:solidFill>
              <a:latin typeface="Arial"/>
              <a:cs typeface="Arial"/>
            </a:endParaRPr>
          </a:p>
        </p:txBody>
      </p:sp>
      <p:sp>
        <p:nvSpPr>
          <p:cNvPr id="5" name="TextBox 4"/>
          <p:cNvSpPr txBox="1"/>
          <p:nvPr/>
        </p:nvSpPr>
        <p:spPr>
          <a:xfrm>
            <a:off x="900000" y="1406373"/>
            <a:ext cx="3060000" cy="422428"/>
          </a:xfrm>
          <a:prstGeom prst="rect">
            <a:avLst/>
          </a:prstGeom>
          <a:noFill/>
        </p:spPr>
        <p:txBody>
          <a:bodyPr wrap="square" lIns="91417" tIns="45709" rIns="91417" bIns="45709" rtlCol="0">
            <a:noAutofit/>
          </a:bodyPr>
          <a:lstStyle/>
          <a:p>
            <a:pPr>
              <a:spcAft>
                <a:spcPts val="600"/>
              </a:spcAft>
            </a:pPr>
            <a:r>
              <a:rPr lang="en-US" sz="1200" b="1" smtClean="0">
                <a:solidFill>
                  <a:srgbClr val="4EC5D8"/>
                </a:solidFill>
                <a:latin typeface="Arial"/>
                <a:cs typeface="Arial"/>
              </a:rPr>
              <a:t>Sub Heading</a:t>
            </a:r>
          </a:p>
          <a:p>
            <a:pPr>
              <a:spcAft>
                <a:spcPts val="600"/>
              </a:spcAft>
            </a:pPr>
            <a:endParaRPr lang="en-US" sz="1200" b="1" dirty="0">
              <a:solidFill>
                <a:srgbClr val="4EC5D8"/>
              </a:solidFill>
              <a:latin typeface="Arial"/>
              <a:cs typeface="Arial"/>
            </a:endParaRPr>
          </a:p>
        </p:txBody>
      </p:sp>
      <p:sp>
        <p:nvSpPr>
          <p:cNvPr id="7" name="TextBox 6"/>
          <p:cNvSpPr txBox="1"/>
          <p:nvPr/>
        </p:nvSpPr>
        <p:spPr>
          <a:xfrm>
            <a:off x="544877" y="2028825"/>
            <a:ext cx="3060000" cy="422428"/>
          </a:xfrm>
          <a:prstGeom prst="rect">
            <a:avLst/>
          </a:prstGeom>
          <a:noFill/>
        </p:spPr>
        <p:txBody>
          <a:bodyPr wrap="square" lIns="91417" tIns="45709" rIns="91417" bIns="45709" rtlCol="0">
            <a:noAutofit/>
          </a:bodyPr>
          <a:lstStyle/>
          <a:p>
            <a:pPr>
              <a:spcAft>
                <a:spcPts val="600"/>
              </a:spcAft>
            </a:pPr>
            <a:endParaRPr lang="en-US" sz="1200" b="1" dirty="0">
              <a:solidFill>
                <a:srgbClr val="042444"/>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50987896"/>
              </p:ext>
            </p:extLst>
          </p:nvPr>
        </p:nvGraphicFramePr>
        <p:xfrm>
          <a:off x="900000" y="1727200"/>
          <a:ext cx="5760000" cy="3910536"/>
        </p:xfrm>
        <a:graphic>
          <a:graphicData uri="http://schemas.openxmlformats.org/drawingml/2006/table">
            <a:tbl>
              <a:tblPr firstRow="1" bandRow="1">
                <a:tableStyleId>{FABFCF23-3B69-468F-B69F-88F6DE6A72F2}</a:tableStyleId>
              </a:tblPr>
              <a:tblGrid>
                <a:gridCol w="1548642"/>
                <a:gridCol w="1403786"/>
                <a:gridCol w="1403786"/>
                <a:gridCol w="1403786"/>
              </a:tblGrid>
              <a:tr h="113568">
                <a:tc>
                  <a:txBody>
                    <a:bodyPr/>
                    <a:lstStyle/>
                    <a:p>
                      <a:r>
                        <a:rPr lang="en-US" sz="1000" baseline="0" smtClean="0">
                          <a:latin typeface="Arial"/>
                          <a:cs typeface="Arial"/>
                        </a:rPr>
                        <a:t>Heading</a:t>
                      </a:r>
                      <a:endParaRPr lang="en-US" sz="1000" baseline="0">
                        <a:latin typeface="Arial"/>
                        <a:cs typeface="Arial"/>
                      </a:endParaRP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r>
              <a:tr h="113568">
                <a:tc>
                  <a:txBody>
                    <a:bodyPr/>
                    <a:lstStyle/>
                    <a:p>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r>
                        <a:rPr lang="en-US" sz="1000" smtClean="0">
                          <a:latin typeface="Arial"/>
                          <a:cs typeface="Arial"/>
                        </a:rPr>
                        <a:t>Content</a:t>
                      </a:r>
                      <a:endParaRPr lang="en-US" sz="1000">
                        <a:latin typeface="Arial"/>
                        <a:cs typeface="Arial"/>
                      </a:endParaRP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09370">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baseline="0" smtClean="0">
                          <a:solidFill>
                            <a:schemeClr val="bg1"/>
                          </a:solidFill>
                          <a:latin typeface="Arial"/>
                          <a:cs typeface="Arial"/>
                        </a:rPr>
                        <a:t>Total</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r>
            </a:tbl>
          </a:graphicData>
        </a:graphic>
      </p:graphicFrame>
      <p:sp>
        <p:nvSpPr>
          <p:cNvPr id="14" name="TextBox 13"/>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17</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15" name="Rectangle 14"/>
          <p:cNvSpPr>
            <a:spLocks/>
          </p:cNvSpPr>
          <p:nvPr/>
        </p:nvSpPr>
        <p:spPr>
          <a:xfrm>
            <a:off x="7092885" y="1441167"/>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6" name="Rectangle 15"/>
          <p:cNvSpPr>
            <a:spLocks/>
          </p:cNvSpPr>
          <p:nvPr/>
        </p:nvSpPr>
        <p:spPr>
          <a:xfrm>
            <a:off x="7092885" y="4209615"/>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7" name="Rectangle 16"/>
          <p:cNvSpPr/>
          <p:nvPr/>
        </p:nvSpPr>
        <p:spPr>
          <a:xfrm>
            <a:off x="7092885" y="4209615"/>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92885" y="1441167"/>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Table page option 4</a:t>
            </a:r>
            <a:endParaRPr lang="en-US" sz="3000" b="1" spc="-100" dirty="0">
              <a:solidFill>
                <a:srgbClr val="FFFFFF"/>
              </a:solidFill>
              <a:latin typeface="Arial"/>
              <a:cs typeface="Arial"/>
            </a:endParaRPr>
          </a:p>
        </p:txBody>
      </p:sp>
      <p:sp>
        <p:nvSpPr>
          <p:cNvPr id="5" name="TextBox 4"/>
          <p:cNvSpPr txBox="1"/>
          <p:nvPr/>
        </p:nvSpPr>
        <p:spPr>
          <a:xfrm>
            <a:off x="900000" y="1406373"/>
            <a:ext cx="3060000" cy="422428"/>
          </a:xfrm>
          <a:prstGeom prst="rect">
            <a:avLst/>
          </a:prstGeom>
          <a:noFill/>
        </p:spPr>
        <p:txBody>
          <a:bodyPr wrap="square" lIns="91417" tIns="45709" rIns="91417" bIns="45709" rtlCol="0">
            <a:noAutofit/>
          </a:bodyPr>
          <a:lstStyle/>
          <a:p>
            <a:pPr>
              <a:spcAft>
                <a:spcPts val="600"/>
              </a:spcAft>
            </a:pPr>
            <a:r>
              <a:rPr lang="en-US" sz="1200" b="1" smtClean="0">
                <a:solidFill>
                  <a:srgbClr val="4EC5D8"/>
                </a:solidFill>
                <a:latin typeface="Arial"/>
                <a:cs typeface="Arial"/>
              </a:rPr>
              <a:t>Sub Heading</a:t>
            </a:r>
          </a:p>
          <a:p>
            <a:pPr>
              <a:spcAft>
                <a:spcPts val="600"/>
              </a:spcAft>
            </a:pPr>
            <a:endParaRPr lang="en-US" sz="1200" b="1" dirty="0">
              <a:solidFill>
                <a:srgbClr val="042444"/>
              </a:solidFill>
              <a:latin typeface="Arial"/>
              <a:cs typeface="Arial"/>
            </a:endParaRPr>
          </a:p>
        </p:txBody>
      </p:sp>
      <p:sp>
        <p:nvSpPr>
          <p:cNvPr id="7" name="TextBox 6"/>
          <p:cNvSpPr txBox="1"/>
          <p:nvPr/>
        </p:nvSpPr>
        <p:spPr>
          <a:xfrm>
            <a:off x="544877" y="2028825"/>
            <a:ext cx="3060000" cy="422428"/>
          </a:xfrm>
          <a:prstGeom prst="rect">
            <a:avLst/>
          </a:prstGeom>
          <a:noFill/>
        </p:spPr>
        <p:txBody>
          <a:bodyPr wrap="square" lIns="91417" tIns="45709" rIns="91417" bIns="45709" rtlCol="0">
            <a:noAutofit/>
          </a:bodyPr>
          <a:lstStyle/>
          <a:p>
            <a:pPr>
              <a:spcAft>
                <a:spcPts val="600"/>
              </a:spcAft>
            </a:pPr>
            <a:endParaRPr lang="en-US" sz="1200" b="1" dirty="0">
              <a:solidFill>
                <a:srgbClr val="042444"/>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992008"/>
              </p:ext>
            </p:extLst>
          </p:nvPr>
        </p:nvGraphicFramePr>
        <p:xfrm>
          <a:off x="900000" y="1727200"/>
          <a:ext cx="5759999" cy="3910536"/>
        </p:xfrm>
        <a:graphic>
          <a:graphicData uri="http://schemas.openxmlformats.org/drawingml/2006/table">
            <a:tbl>
              <a:tblPr firstRow="1" bandRow="1">
                <a:tableStyleId>{FABFCF23-3B69-468F-B69F-88F6DE6A72F2}</a:tableStyleId>
              </a:tblPr>
              <a:tblGrid>
                <a:gridCol w="1245175"/>
                <a:gridCol w="1128706"/>
                <a:gridCol w="1128706"/>
                <a:gridCol w="1128706"/>
                <a:gridCol w="1128706"/>
              </a:tblGrid>
              <a:tr h="113526">
                <a:tc>
                  <a:txBody>
                    <a:bodyPr/>
                    <a:lstStyle/>
                    <a:p>
                      <a:r>
                        <a:rPr lang="en-US" sz="1000" baseline="0" smtClean="0">
                          <a:latin typeface="Arial"/>
                          <a:cs typeface="Arial"/>
                        </a:rPr>
                        <a:t>Heading</a:t>
                      </a:r>
                      <a:endParaRPr lang="en-US" sz="1000" baseline="0">
                        <a:latin typeface="Arial"/>
                        <a:cs typeface="Arial"/>
                      </a:endParaRP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r>
              <a:tr h="113526">
                <a:tc>
                  <a:txBody>
                    <a:bodyPr/>
                    <a:lstStyle/>
                    <a:p>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26">
                <a:tc>
                  <a:txBody>
                    <a:bodyPr/>
                    <a:lstStyle/>
                    <a:p>
                      <a:r>
                        <a:rPr lang="en-US" sz="1000" smtClean="0">
                          <a:latin typeface="Arial"/>
                          <a:cs typeface="Arial"/>
                        </a:rPr>
                        <a:t>Content</a:t>
                      </a:r>
                      <a:endParaRPr lang="en-US" sz="1000">
                        <a:latin typeface="Arial"/>
                        <a:cs typeface="Arial"/>
                      </a:endParaRP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09329">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2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90253">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baseline="0" smtClean="0">
                          <a:solidFill>
                            <a:schemeClr val="bg1"/>
                          </a:solidFill>
                          <a:latin typeface="Arial"/>
                          <a:cs typeface="Arial"/>
                        </a:rPr>
                        <a:t>Total</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r>
            </a:tbl>
          </a:graphicData>
        </a:graphic>
      </p:graphicFrame>
      <p:sp>
        <p:nvSpPr>
          <p:cNvPr id="13" name="TextBox 12"/>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18</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10" name="Rectangle 9"/>
          <p:cNvSpPr>
            <a:spLocks/>
          </p:cNvSpPr>
          <p:nvPr/>
        </p:nvSpPr>
        <p:spPr>
          <a:xfrm>
            <a:off x="7092885" y="1441167"/>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Rectangle 10"/>
          <p:cNvSpPr>
            <a:spLocks/>
          </p:cNvSpPr>
          <p:nvPr/>
        </p:nvSpPr>
        <p:spPr>
          <a:xfrm>
            <a:off x="7092885" y="4209615"/>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2" name="Rectangle 11"/>
          <p:cNvSpPr/>
          <p:nvPr/>
        </p:nvSpPr>
        <p:spPr>
          <a:xfrm>
            <a:off x="7092885" y="4209615"/>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092885" y="1441167"/>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Table page option 5</a:t>
            </a:r>
            <a:endParaRPr lang="en-US" sz="3000" b="1" spc="-100" dirty="0">
              <a:solidFill>
                <a:srgbClr val="FFFFFF"/>
              </a:solidFill>
              <a:latin typeface="Arial"/>
              <a:cs typeface="Arial"/>
            </a:endParaRPr>
          </a:p>
        </p:txBody>
      </p:sp>
      <p:sp>
        <p:nvSpPr>
          <p:cNvPr id="5" name="TextBox 4"/>
          <p:cNvSpPr txBox="1"/>
          <p:nvPr/>
        </p:nvSpPr>
        <p:spPr>
          <a:xfrm>
            <a:off x="900000" y="1406373"/>
            <a:ext cx="3060000" cy="422428"/>
          </a:xfrm>
          <a:prstGeom prst="rect">
            <a:avLst/>
          </a:prstGeom>
          <a:noFill/>
        </p:spPr>
        <p:txBody>
          <a:bodyPr wrap="square" lIns="91417" tIns="45709" rIns="91417" bIns="45709" rtlCol="0">
            <a:noAutofit/>
          </a:bodyPr>
          <a:lstStyle/>
          <a:p>
            <a:pPr>
              <a:spcAft>
                <a:spcPts val="600"/>
              </a:spcAft>
            </a:pPr>
            <a:r>
              <a:rPr lang="en-US" sz="1200" b="1" smtClean="0">
                <a:solidFill>
                  <a:srgbClr val="4EC5D8"/>
                </a:solidFill>
                <a:latin typeface="Arial"/>
                <a:cs typeface="Arial"/>
              </a:rPr>
              <a:t>Sub Heading</a:t>
            </a:r>
          </a:p>
          <a:p>
            <a:pPr>
              <a:spcAft>
                <a:spcPts val="600"/>
              </a:spcAft>
            </a:pPr>
            <a:endParaRPr lang="en-US" sz="1200" b="1" dirty="0">
              <a:solidFill>
                <a:srgbClr val="042444"/>
              </a:solidFill>
              <a:latin typeface="Arial"/>
              <a:cs typeface="Arial"/>
            </a:endParaRPr>
          </a:p>
        </p:txBody>
      </p:sp>
      <p:sp>
        <p:nvSpPr>
          <p:cNvPr id="7" name="TextBox 6"/>
          <p:cNvSpPr txBox="1"/>
          <p:nvPr/>
        </p:nvSpPr>
        <p:spPr>
          <a:xfrm>
            <a:off x="544877" y="2028825"/>
            <a:ext cx="3060000" cy="422428"/>
          </a:xfrm>
          <a:prstGeom prst="rect">
            <a:avLst/>
          </a:prstGeom>
          <a:noFill/>
        </p:spPr>
        <p:txBody>
          <a:bodyPr wrap="square" lIns="91417" tIns="45709" rIns="91417" bIns="45709" rtlCol="0">
            <a:noAutofit/>
          </a:bodyPr>
          <a:lstStyle/>
          <a:p>
            <a:pPr>
              <a:spcAft>
                <a:spcPts val="600"/>
              </a:spcAft>
            </a:pPr>
            <a:endParaRPr lang="en-US" sz="1200" b="1" dirty="0">
              <a:solidFill>
                <a:srgbClr val="042444"/>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2501232"/>
              </p:ext>
            </p:extLst>
          </p:nvPr>
        </p:nvGraphicFramePr>
        <p:xfrm>
          <a:off x="900000" y="1727200"/>
          <a:ext cx="5760000" cy="3910536"/>
        </p:xfrm>
        <a:graphic>
          <a:graphicData uri="http://schemas.openxmlformats.org/drawingml/2006/table">
            <a:tbl>
              <a:tblPr firstRow="1" bandRow="1">
                <a:tableStyleId>{FABFCF23-3B69-468F-B69F-88F6DE6A72F2}</a:tableStyleId>
              </a:tblPr>
              <a:tblGrid>
                <a:gridCol w="1041155"/>
                <a:gridCol w="943769"/>
                <a:gridCol w="943769"/>
                <a:gridCol w="943769"/>
                <a:gridCol w="943769"/>
                <a:gridCol w="943769"/>
              </a:tblGrid>
              <a:tr h="113568">
                <a:tc>
                  <a:txBody>
                    <a:bodyPr/>
                    <a:lstStyle/>
                    <a:p>
                      <a:r>
                        <a:rPr lang="en-US" sz="1000" baseline="0" smtClean="0">
                          <a:latin typeface="Arial"/>
                          <a:cs typeface="Arial"/>
                        </a:rPr>
                        <a:t>Heading</a:t>
                      </a:r>
                      <a:endParaRPr lang="en-US" sz="1000" baseline="0">
                        <a:latin typeface="Arial"/>
                        <a:cs typeface="Arial"/>
                      </a:endParaRP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aseline="0" smtClean="0">
                          <a:latin typeface="Arial"/>
                          <a:cs typeface="Arial"/>
                        </a:rPr>
                        <a:t>Heading</a:t>
                      </a:r>
                      <a:endParaRPr lang="en-US" sz="1000" b="1" u="none" kern="1200" baseline="30000" smtClean="0">
                        <a:solidFill>
                          <a:schemeClr val="lt1"/>
                        </a:solidFill>
                        <a:latin typeface="+mn-lt"/>
                        <a:ea typeface="+mn-ea"/>
                        <a:cs typeface="+mn-cs"/>
                      </a:endParaRP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r>
              <a:tr h="113568">
                <a:tc>
                  <a:txBody>
                    <a:bodyPr/>
                    <a:lstStyle/>
                    <a:p>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r>
                        <a:rPr lang="en-US" sz="1000" smtClean="0">
                          <a:latin typeface="Arial"/>
                          <a:cs typeface="Arial"/>
                        </a:rPr>
                        <a:t>Content</a:t>
                      </a:r>
                      <a:endParaRPr lang="en-US" sz="1000">
                        <a:latin typeface="Arial"/>
                        <a:cs typeface="Arial"/>
                      </a:endParaRP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09370">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1135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smtClean="0">
                          <a:latin typeface="Arial"/>
                          <a:cs typeface="Arial"/>
                        </a:rPr>
                        <a:t>Content</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kern="1200" baseline="0" smtClean="0">
                          <a:solidFill>
                            <a:schemeClr val="dk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000" baseline="0" smtClean="0">
                          <a:solidFill>
                            <a:schemeClr val="bg1"/>
                          </a:solidFill>
                          <a:latin typeface="Arial"/>
                          <a:cs typeface="Arial"/>
                        </a:rPr>
                        <a:t>Total</a:t>
                      </a:r>
                    </a:p>
                  </a:txBody>
                  <a:tcPr marL="64851" marR="64851" marT="32426" marB="32426" anchor="ctr">
                    <a:lnL w="12700" cmpd="sng">
                      <a:noFill/>
                    </a:lnL>
                    <a:lnR>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c>
                  <a:txBody>
                    <a:bodyPr/>
                    <a:lstStyle/>
                    <a:p>
                      <a:pPr marL="0" marR="0" indent="0" algn="r" defTabSz="521437"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bg1"/>
                          </a:solidFill>
                          <a:latin typeface="+mn-lt"/>
                          <a:ea typeface="+mn-ea"/>
                          <a:cs typeface="+mn-cs"/>
                        </a:rPr>
                        <a:t>0,000,00</a:t>
                      </a:r>
                    </a:p>
                  </a:txBody>
                  <a:tcPr marL="64851" marR="64851" marT="32426" marB="32426" anchor="ctr">
                    <a:lnL>
                      <a:noFill/>
                    </a:lnL>
                    <a:lnR w="12700" cmpd="sng">
                      <a:noFill/>
                    </a:lnR>
                    <a:lnT w="12700" cmpd="sng">
                      <a:noFill/>
                    </a:lnT>
                    <a:lnB w="12700" cmpd="sng">
                      <a:noFill/>
                    </a:lnB>
                    <a:lnTlToBr w="12700" cmpd="sng">
                      <a:noFill/>
                      <a:prstDash val="solid"/>
                    </a:lnTlToBr>
                    <a:lnBlToTr w="12700" cmpd="sng">
                      <a:noFill/>
                      <a:prstDash val="solid"/>
                    </a:lnBlToTr>
                    <a:solidFill>
                      <a:srgbClr val="4EC5D8"/>
                    </a:solidFill>
                  </a:tcPr>
                </a:tc>
              </a:tr>
            </a:tbl>
          </a:graphicData>
        </a:graphic>
      </p:graphicFrame>
      <p:sp>
        <p:nvSpPr>
          <p:cNvPr id="13" name="TextBox 12"/>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19</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15" name="Rectangle 14"/>
          <p:cNvSpPr>
            <a:spLocks/>
          </p:cNvSpPr>
          <p:nvPr/>
        </p:nvSpPr>
        <p:spPr>
          <a:xfrm>
            <a:off x="7092885" y="1441167"/>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6" name="Rectangle 15"/>
          <p:cNvSpPr>
            <a:spLocks/>
          </p:cNvSpPr>
          <p:nvPr/>
        </p:nvSpPr>
        <p:spPr>
          <a:xfrm>
            <a:off x="7092885" y="4209615"/>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7" name="Rectangle 16"/>
          <p:cNvSpPr/>
          <p:nvPr/>
        </p:nvSpPr>
        <p:spPr>
          <a:xfrm>
            <a:off x="7092885" y="4209615"/>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92885" y="1441167"/>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250319" y="2068248"/>
            <a:ext cx="10188000" cy="3816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TextBox 10"/>
          <p:cNvSpPr txBox="1"/>
          <p:nvPr/>
        </p:nvSpPr>
        <p:spPr>
          <a:xfrm>
            <a:off x="900000" y="705297"/>
            <a:ext cx="7156704" cy="1165704"/>
          </a:xfrm>
          <a:prstGeom prst="rect">
            <a:avLst/>
          </a:prstGeom>
          <a:noFill/>
        </p:spPr>
        <p:txBody>
          <a:bodyPr wrap="square" lIns="0" tIns="0" rIns="0" bIns="0" rtlCol="0">
            <a:spAutoFit/>
          </a:bodyPr>
          <a:lstStyle/>
          <a:p>
            <a:pPr>
              <a:lnSpc>
                <a:spcPts val="4500"/>
              </a:lnSpc>
            </a:pPr>
            <a:r>
              <a:rPr lang="en-US" sz="4200" b="1" spc="-100" dirty="0" smtClean="0">
                <a:solidFill>
                  <a:schemeClr val="bg1"/>
                </a:solidFill>
                <a:latin typeface="Arial"/>
                <a:cs typeface="Arial"/>
              </a:rPr>
              <a:t>Information</a:t>
            </a:r>
          </a:p>
          <a:p>
            <a:pPr>
              <a:lnSpc>
                <a:spcPts val="4500"/>
              </a:lnSpc>
            </a:pPr>
            <a:r>
              <a:rPr lang="en-US" sz="4200" b="1" spc="-100" dirty="0" smtClean="0">
                <a:solidFill>
                  <a:schemeClr val="bg1"/>
                </a:solidFill>
                <a:latin typeface="Arial"/>
                <a:cs typeface="Arial"/>
              </a:rPr>
              <a:t>Memorandum</a:t>
            </a:r>
            <a:endParaRPr lang="en-US" sz="4200" b="1" spc="-100" dirty="0">
              <a:solidFill>
                <a:schemeClr val="bg1"/>
              </a:solidFill>
              <a:latin typeface="Arial"/>
              <a:cs typeface="Arial"/>
            </a:endParaRPr>
          </a:p>
        </p:txBody>
      </p:sp>
      <p:sp>
        <p:nvSpPr>
          <p:cNvPr id="12" name="TextBox 11"/>
          <p:cNvSpPr txBox="1"/>
          <p:nvPr/>
        </p:nvSpPr>
        <p:spPr>
          <a:xfrm>
            <a:off x="900000" y="6064909"/>
            <a:ext cx="4312069" cy="846386"/>
          </a:xfrm>
          <a:prstGeom prst="rect">
            <a:avLst/>
          </a:prstGeom>
          <a:noFill/>
        </p:spPr>
        <p:txBody>
          <a:bodyPr wrap="square" rtlCol="0" anchor="t">
            <a:spAutoFit/>
          </a:bodyPr>
          <a:lstStyle/>
          <a:p>
            <a:r>
              <a:rPr lang="en-US" sz="1600" b="1" smtClean="0">
                <a:solidFill>
                  <a:schemeClr val="bg1"/>
                </a:solidFill>
                <a:latin typeface="Arial"/>
                <a:cs typeface="Arial"/>
              </a:rPr>
              <a:t>&lt;Insert Address Line 1&gt;</a:t>
            </a:r>
          </a:p>
          <a:p>
            <a:r>
              <a:rPr lang="en-US" sz="1600" b="1" smtClean="0">
                <a:solidFill>
                  <a:schemeClr val="bg1"/>
                </a:solidFill>
                <a:latin typeface="Arial"/>
                <a:cs typeface="Arial"/>
              </a:rPr>
              <a:t>&lt;Insert Address Line 2&gt;</a:t>
            </a:r>
          </a:p>
          <a:p>
            <a:pPr>
              <a:lnSpc>
                <a:spcPct val="150000"/>
              </a:lnSpc>
            </a:pPr>
            <a:r>
              <a:rPr lang="en-US" sz="1200" b="1" smtClean="0">
                <a:solidFill>
                  <a:srgbClr val="4EC5D8"/>
                </a:solidFill>
                <a:latin typeface="Arial"/>
                <a:cs typeface="Arial"/>
              </a:rPr>
              <a:t>Prepared by Bayleys on the &lt;insert date&gt;.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00000" y="1406372"/>
            <a:ext cx="3060000" cy="1168553"/>
          </a:xfrm>
          <a:prstGeom prst="rect">
            <a:avLst/>
          </a:prstGeom>
          <a:noFill/>
        </p:spPr>
        <p:txBody>
          <a:bodyPr wrap="square" lIns="91417" tIns="45709" rIns="91417" bIns="45709" rtlCol="0">
            <a:noAutofit/>
          </a:bodyPr>
          <a:lstStyle/>
          <a:p>
            <a:r>
              <a:rPr lang="en-US" sz="1200" b="1">
                <a:solidFill>
                  <a:srgbClr val="4EC5D8"/>
                </a:solidFill>
                <a:latin typeface="Arial"/>
                <a:cs typeface="Arial"/>
              </a:rPr>
              <a:t>&lt;Property Address&gt;</a:t>
            </a:r>
            <a:endParaRPr lang="en-US" sz="1200" b="1">
              <a:solidFill>
                <a:srgbClr val="FFFFFF"/>
              </a:solidFill>
              <a:latin typeface="Arial"/>
              <a:cs typeface="Arial"/>
            </a:endParaRPr>
          </a:p>
          <a:p>
            <a:r>
              <a:rPr lang="en-US" sz="1000">
                <a:solidFill>
                  <a:srgbClr val="FFFFFF"/>
                </a:solidFill>
                <a:latin typeface="Arial"/>
                <a:cs typeface="Arial"/>
              </a:rPr>
              <a:t>Is being offered for sale by Auction to be held at</a:t>
            </a:r>
          </a:p>
          <a:p>
            <a:r>
              <a:rPr lang="en-US" sz="1000">
                <a:solidFill>
                  <a:srgbClr val="FFFFFF"/>
                </a:solidFill>
                <a:latin typeface="Arial"/>
                <a:cs typeface="Arial"/>
              </a:rPr>
              <a:t>11am, Wednesday 1st August at the Bayleys offices, 4 Viaduct Harbour Avenue, Maritime Square, Auckland</a:t>
            </a:r>
            <a:r>
              <a:rPr lang="en-US" sz="1000" smtClean="0">
                <a:solidFill>
                  <a:srgbClr val="FFFFFF"/>
                </a:solidFill>
                <a:latin typeface="Arial"/>
                <a:cs typeface="Arial"/>
              </a:rPr>
              <a:t>.</a:t>
            </a:r>
          </a:p>
          <a:p>
            <a:endParaRPr lang="en-US" sz="850" smtClean="0">
              <a:latin typeface="Arial"/>
              <a:cs typeface="Arial"/>
            </a:endParaRPr>
          </a:p>
          <a:p>
            <a:r>
              <a:rPr lang="en-US" sz="1200" b="1">
                <a:solidFill>
                  <a:srgbClr val="4EC5D8"/>
                </a:solidFill>
                <a:latin typeface="Arial"/>
                <a:cs typeface="Arial"/>
              </a:rPr>
              <a:t>Contact</a:t>
            </a:r>
          </a:p>
        </p:txBody>
      </p:sp>
      <p:sp>
        <p:nvSpPr>
          <p:cNvPr id="16" name="TextBox 15"/>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Sale and Contact Details</a:t>
            </a:r>
            <a:endParaRPr lang="en-US" sz="3000" b="1" spc="-100" dirty="0">
              <a:solidFill>
                <a:srgbClr val="FFFFFF"/>
              </a:solidFill>
              <a:latin typeface="Arial"/>
              <a:cs typeface="Arial"/>
            </a:endParaRPr>
          </a:p>
        </p:txBody>
      </p:sp>
      <p:pic>
        <p:nvPicPr>
          <p:cNvPr id="6" name="Picture 5"/>
          <p:cNvPicPr>
            <a:picLocks noChangeAspect="1"/>
          </p:cNvPicPr>
          <p:nvPr/>
        </p:nvPicPr>
        <p:blipFill>
          <a:blip r:embed="rId3"/>
          <a:stretch>
            <a:fillRect/>
          </a:stretch>
        </p:blipFill>
        <p:spPr>
          <a:xfrm>
            <a:off x="900000" y="2617904"/>
            <a:ext cx="1079500" cy="3276600"/>
          </a:xfrm>
          <a:prstGeom prst="rect">
            <a:avLst/>
          </a:prstGeom>
        </p:spPr>
      </p:pic>
      <p:sp>
        <p:nvSpPr>
          <p:cNvPr id="20" name="TextBox 19"/>
          <p:cNvSpPr txBox="1"/>
          <p:nvPr/>
        </p:nvSpPr>
        <p:spPr>
          <a:xfrm>
            <a:off x="626400" y="7034400"/>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20</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13" name="TextBox 12"/>
          <p:cNvSpPr txBox="1"/>
          <p:nvPr/>
        </p:nvSpPr>
        <p:spPr>
          <a:xfrm>
            <a:off x="2092661" y="2620511"/>
            <a:ext cx="2152348" cy="828000"/>
          </a:xfrm>
          <a:prstGeom prst="rect">
            <a:avLst/>
          </a:prstGeom>
          <a:noFill/>
        </p:spPr>
        <p:txBody>
          <a:bodyPr wrap="square" lIns="91417" tIns="45709" rIns="91417" bIns="45709" rtlCol="0">
            <a:noAutofit/>
          </a:bodyPr>
          <a:lstStyle/>
          <a:p>
            <a:r>
              <a:rPr lang="en-US" sz="1200">
                <a:solidFill>
                  <a:srgbClr val="4EC5D8"/>
                </a:solidFill>
                <a:latin typeface="Arial"/>
                <a:cs typeface="Arial"/>
              </a:rPr>
              <a:t>Agent 1 name</a:t>
            </a:r>
            <a:endParaRPr lang="en-US" sz="1200">
              <a:solidFill>
                <a:schemeClr val="bg1"/>
              </a:solidFill>
              <a:latin typeface="Arial"/>
              <a:cs typeface="Arial"/>
            </a:endParaRPr>
          </a:p>
          <a:p>
            <a:r>
              <a:rPr lang="en-US" sz="1000">
                <a:solidFill>
                  <a:schemeClr val="bg1"/>
                </a:solidFill>
                <a:latin typeface="Arial"/>
                <a:cs typeface="Arial"/>
              </a:rPr>
              <a:t>M 021 123 456</a:t>
            </a:r>
          </a:p>
          <a:p>
            <a:r>
              <a:rPr lang="en-US" sz="1000">
                <a:solidFill>
                  <a:schemeClr val="bg1"/>
                </a:solidFill>
                <a:latin typeface="Arial"/>
                <a:cs typeface="Arial"/>
              </a:rPr>
              <a:t>B 09 309 6020</a:t>
            </a:r>
          </a:p>
          <a:p>
            <a:r>
              <a:rPr lang="en-US" sz="1000">
                <a:solidFill>
                  <a:schemeClr val="bg1"/>
                </a:solidFill>
                <a:latin typeface="Arial"/>
                <a:cs typeface="Arial"/>
              </a:rPr>
              <a:t>agent.one@bayleys.co.nz</a:t>
            </a:r>
          </a:p>
          <a:p>
            <a:r>
              <a:rPr lang="en-US" sz="600">
                <a:solidFill>
                  <a:schemeClr val="bg1"/>
                </a:solidFill>
                <a:latin typeface="Arial"/>
                <a:cs typeface="Arial"/>
              </a:rPr>
              <a:t>Company Name</a:t>
            </a:r>
          </a:p>
          <a:p>
            <a:r>
              <a:rPr lang="en-US" sz="600">
                <a:solidFill>
                  <a:schemeClr val="bg1"/>
                </a:solidFill>
                <a:latin typeface="Arial"/>
                <a:cs typeface="Arial"/>
              </a:rPr>
              <a:t>Licensed under the REA Act 2008</a:t>
            </a:r>
            <a:endParaRPr lang="en-US" sz="600" b="1">
              <a:solidFill>
                <a:schemeClr val="bg1"/>
              </a:solidFill>
              <a:latin typeface="Arial"/>
              <a:cs typeface="Arial"/>
            </a:endParaRPr>
          </a:p>
        </p:txBody>
      </p:sp>
      <p:pic>
        <p:nvPicPr>
          <p:cNvPr id="22" name="Picture 21"/>
          <p:cNvPicPr>
            <a:picLocks noChangeAspect="1"/>
          </p:cNvPicPr>
          <p:nvPr/>
        </p:nvPicPr>
        <p:blipFill>
          <a:blip r:embed="rId4"/>
          <a:stretch>
            <a:fillRect/>
          </a:stretch>
        </p:blipFill>
        <p:spPr>
          <a:xfrm>
            <a:off x="797717" y="6100880"/>
            <a:ext cx="2895600" cy="406400"/>
          </a:xfrm>
          <a:prstGeom prst="rect">
            <a:avLst/>
          </a:prstGeom>
        </p:spPr>
      </p:pic>
      <p:sp>
        <p:nvSpPr>
          <p:cNvPr id="23" name="Rectangle 22"/>
          <p:cNvSpPr/>
          <p:nvPr/>
        </p:nvSpPr>
        <p:spPr>
          <a:xfrm>
            <a:off x="888278" y="6167399"/>
            <a:ext cx="2789931" cy="338554"/>
          </a:xfrm>
          <a:prstGeom prst="rect">
            <a:avLst/>
          </a:prstGeom>
        </p:spPr>
        <p:txBody>
          <a:bodyPr wrap="none">
            <a:spAutoFit/>
          </a:bodyPr>
          <a:lstStyle/>
          <a:p>
            <a:r>
              <a:rPr lang="en-US" sz="1600" b="1" dirty="0" smtClean="0">
                <a:solidFill>
                  <a:schemeClr val="bg1"/>
                </a:solidFill>
                <a:latin typeface="Arial"/>
                <a:cs typeface="Arial"/>
              </a:rPr>
              <a:t>www.bayleys.co.nz/123456</a:t>
            </a:r>
            <a:endParaRPr lang="en-US" sz="1600" b="1" dirty="0">
              <a:solidFill>
                <a:schemeClr val="bg1"/>
              </a:solidFill>
              <a:latin typeface="Arial"/>
              <a:cs typeface="Arial"/>
            </a:endParaRPr>
          </a:p>
        </p:txBody>
      </p:sp>
      <p:sp>
        <p:nvSpPr>
          <p:cNvPr id="12" name="Rectangle 11"/>
          <p:cNvSpPr>
            <a:spLocks/>
          </p:cNvSpPr>
          <p:nvPr/>
        </p:nvSpPr>
        <p:spPr>
          <a:xfrm>
            <a:off x="4245009" y="1443392"/>
            <a:ext cx="5900367" cy="506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4" name="Rectangle 13"/>
          <p:cNvSpPr/>
          <p:nvPr/>
        </p:nvSpPr>
        <p:spPr>
          <a:xfrm>
            <a:off x="4245009" y="1443392"/>
            <a:ext cx="5900367"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092661" y="3731948"/>
            <a:ext cx="2152348" cy="828000"/>
          </a:xfrm>
          <a:prstGeom prst="rect">
            <a:avLst/>
          </a:prstGeom>
          <a:noFill/>
        </p:spPr>
        <p:txBody>
          <a:bodyPr wrap="square" lIns="91417" tIns="45709" rIns="91417" bIns="45709" rtlCol="0">
            <a:noAutofit/>
          </a:bodyPr>
          <a:lstStyle/>
          <a:p>
            <a:r>
              <a:rPr lang="en-US" sz="1200">
                <a:solidFill>
                  <a:srgbClr val="4EC5D8"/>
                </a:solidFill>
                <a:latin typeface="Arial"/>
                <a:cs typeface="Arial"/>
              </a:rPr>
              <a:t>Agent 2 name</a:t>
            </a:r>
            <a:endParaRPr lang="en-US" sz="1200">
              <a:solidFill>
                <a:schemeClr val="bg1"/>
              </a:solidFill>
              <a:latin typeface="Arial"/>
              <a:cs typeface="Arial"/>
            </a:endParaRPr>
          </a:p>
          <a:p>
            <a:r>
              <a:rPr lang="en-US" sz="1000">
                <a:solidFill>
                  <a:schemeClr val="bg1"/>
                </a:solidFill>
                <a:latin typeface="Arial"/>
                <a:cs typeface="Arial"/>
              </a:rPr>
              <a:t>M 021 123 456</a:t>
            </a:r>
          </a:p>
          <a:p>
            <a:r>
              <a:rPr lang="en-US" sz="1000">
                <a:solidFill>
                  <a:schemeClr val="bg1"/>
                </a:solidFill>
                <a:latin typeface="Arial"/>
                <a:cs typeface="Arial"/>
              </a:rPr>
              <a:t>B 09 309 6020</a:t>
            </a:r>
          </a:p>
          <a:p>
            <a:r>
              <a:rPr lang="en-US" sz="1000">
                <a:solidFill>
                  <a:schemeClr val="bg1"/>
                </a:solidFill>
                <a:latin typeface="Arial"/>
                <a:cs typeface="Arial"/>
              </a:rPr>
              <a:t>agent.two@bayleys.co.nz</a:t>
            </a:r>
          </a:p>
          <a:p>
            <a:r>
              <a:rPr lang="en-US" sz="600">
                <a:solidFill>
                  <a:schemeClr val="bg1"/>
                </a:solidFill>
                <a:latin typeface="Arial"/>
                <a:cs typeface="Arial"/>
              </a:rPr>
              <a:t>Company Name</a:t>
            </a:r>
          </a:p>
          <a:p>
            <a:r>
              <a:rPr lang="en-US" sz="600">
                <a:solidFill>
                  <a:schemeClr val="bg1"/>
                </a:solidFill>
                <a:latin typeface="Arial"/>
                <a:cs typeface="Arial"/>
              </a:rPr>
              <a:t>Licensed under the REA Act 2008</a:t>
            </a:r>
            <a:endParaRPr lang="en-US" sz="600" b="1">
              <a:solidFill>
                <a:schemeClr val="bg1"/>
              </a:solidFill>
              <a:latin typeface="Arial"/>
              <a:cs typeface="Arial"/>
            </a:endParaRPr>
          </a:p>
        </p:txBody>
      </p:sp>
      <p:sp>
        <p:nvSpPr>
          <p:cNvPr id="21" name="TextBox 20"/>
          <p:cNvSpPr txBox="1"/>
          <p:nvPr/>
        </p:nvSpPr>
        <p:spPr>
          <a:xfrm>
            <a:off x="2092660" y="4854143"/>
            <a:ext cx="2152349" cy="828000"/>
          </a:xfrm>
          <a:prstGeom prst="rect">
            <a:avLst/>
          </a:prstGeom>
          <a:noFill/>
        </p:spPr>
        <p:txBody>
          <a:bodyPr wrap="square" lIns="91417" tIns="45709" rIns="91417" bIns="45709" rtlCol="0">
            <a:noAutofit/>
          </a:bodyPr>
          <a:lstStyle/>
          <a:p>
            <a:r>
              <a:rPr lang="en-US" sz="1200">
                <a:solidFill>
                  <a:srgbClr val="4EC5D8"/>
                </a:solidFill>
                <a:latin typeface="Arial"/>
                <a:cs typeface="Arial"/>
              </a:rPr>
              <a:t>Agent 3 name</a:t>
            </a:r>
            <a:endParaRPr lang="en-US" sz="1200">
              <a:solidFill>
                <a:schemeClr val="bg1"/>
              </a:solidFill>
              <a:latin typeface="Arial"/>
              <a:cs typeface="Arial"/>
            </a:endParaRPr>
          </a:p>
          <a:p>
            <a:r>
              <a:rPr lang="en-US" sz="1000">
                <a:solidFill>
                  <a:schemeClr val="bg1"/>
                </a:solidFill>
                <a:latin typeface="Arial"/>
                <a:cs typeface="Arial"/>
              </a:rPr>
              <a:t>M 021 123 456</a:t>
            </a:r>
          </a:p>
          <a:p>
            <a:r>
              <a:rPr lang="en-US" sz="1000">
                <a:solidFill>
                  <a:schemeClr val="bg1"/>
                </a:solidFill>
                <a:latin typeface="Arial"/>
                <a:cs typeface="Arial"/>
              </a:rPr>
              <a:t>B 09 309 6020</a:t>
            </a:r>
          </a:p>
          <a:p>
            <a:r>
              <a:rPr lang="en-US" sz="1000">
                <a:solidFill>
                  <a:schemeClr val="bg1"/>
                </a:solidFill>
                <a:latin typeface="Arial"/>
                <a:cs typeface="Arial"/>
              </a:rPr>
              <a:t>agent.three@bayleys.co.nz</a:t>
            </a:r>
          </a:p>
          <a:p>
            <a:r>
              <a:rPr lang="en-US" sz="600">
                <a:solidFill>
                  <a:schemeClr val="bg1"/>
                </a:solidFill>
                <a:latin typeface="Arial"/>
                <a:cs typeface="Arial"/>
              </a:rPr>
              <a:t>Company Name</a:t>
            </a:r>
          </a:p>
          <a:p>
            <a:r>
              <a:rPr lang="en-US" sz="600">
                <a:solidFill>
                  <a:schemeClr val="bg1"/>
                </a:solidFill>
                <a:latin typeface="Arial"/>
                <a:cs typeface="Arial"/>
              </a:rPr>
              <a:t>Licensed under the REA Act 2008</a:t>
            </a:r>
            <a:endParaRPr lang="en-US" sz="600" b="1">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00000" y="1347103"/>
            <a:ext cx="5760000" cy="5219700"/>
          </a:xfrm>
          <a:prstGeom prst="rect">
            <a:avLst/>
          </a:prstGeom>
          <a:noFill/>
        </p:spPr>
        <p:txBody>
          <a:bodyPr wrap="square" lIns="91417" tIns="45709" rIns="91417" bIns="45709" rtlCol="0">
            <a:noAutofit/>
          </a:bodyPr>
          <a:lstStyle/>
          <a:p>
            <a:r>
              <a:rPr lang="en-US" sz="1200" b="1">
                <a:solidFill>
                  <a:srgbClr val="4EC5D8"/>
                </a:solidFill>
                <a:latin typeface="Arial"/>
                <a:cs typeface="Arial"/>
              </a:rPr>
              <a:t>This report and the particulars contained herein do not form part of any contract</a:t>
            </a:r>
            <a:r>
              <a:rPr lang="en-US" sz="1200" b="1" smtClean="0">
                <a:solidFill>
                  <a:srgbClr val="4EC5D8"/>
                </a:solidFill>
                <a:latin typeface="Arial"/>
                <a:cs typeface="Arial"/>
              </a:rPr>
              <a:t>.</a:t>
            </a:r>
            <a:endParaRPr lang="en-US" sz="1200" b="1" smtClean="0">
              <a:solidFill>
                <a:srgbClr val="FFFFFF"/>
              </a:solidFill>
              <a:latin typeface="Arial"/>
              <a:cs typeface="Arial"/>
            </a:endParaRPr>
          </a:p>
          <a:p>
            <a:endParaRPr lang="en-US" sz="1200" smtClean="0">
              <a:solidFill>
                <a:srgbClr val="FFFFFF"/>
              </a:solidFill>
              <a:latin typeface="Arial"/>
              <a:cs typeface="Arial"/>
            </a:endParaRPr>
          </a:p>
          <a:p>
            <a:r>
              <a:rPr lang="en-US" sz="1000">
                <a:solidFill>
                  <a:srgbClr val="FFFFFF"/>
                </a:solidFill>
                <a:latin typeface="Arial"/>
                <a:cs typeface="Arial"/>
              </a:rPr>
              <a:t>Whilst due care has been taken in the preparation of this report, no representation is made and no responsibility is accepted for the accuracy of the whole or any part. Interested parties are advised to make their own enquiries and satisfy themselves in all respects.</a:t>
            </a:r>
            <a:endParaRPr lang="en-US" sz="1000" smtClean="0">
              <a:solidFill>
                <a:srgbClr val="FFFFFF"/>
              </a:solidFill>
              <a:latin typeface="Arial"/>
              <a:cs typeface="Arial"/>
            </a:endParaRPr>
          </a:p>
          <a:p>
            <a:endParaRPr lang="en-US" sz="1000" smtClean="0">
              <a:solidFill>
                <a:srgbClr val="FFFFFF"/>
              </a:solidFill>
              <a:latin typeface="Arial"/>
              <a:cs typeface="Arial"/>
            </a:endParaRPr>
          </a:p>
          <a:p>
            <a:r>
              <a:rPr lang="en-US" sz="1000" smtClean="0">
                <a:solidFill>
                  <a:srgbClr val="FFFFFF"/>
                </a:solidFill>
                <a:latin typeface="Arial"/>
                <a:cs typeface="Arial"/>
              </a:rPr>
              <a:t>Neither </a:t>
            </a:r>
            <a:r>
              <a:rPr lang="en-US" sz="1000">
                <a:solidFill>
                  <a:srgbClr val="FFFFFF"/>
                </a:solidFill>
                <a:latin typeface="Arial"/>
                <a:cs typeface="Arial"/>
              </a:rPr>
              <a:t>the whole nor any part of this report or any reference to it, may be included in any public document, circular or statement, without our written approval of the form and context in which it would appear.</a:t>
            </a:r>
            <a:endParaRPr lang="en-US" sz="1000" smtClean="0">
              <a:solidFill>
                <a:srgbClr val="FFFFFF"/>
              </a:solidFill>
              <a:latin typeface="Arial"/>
              <a:cs typeface="Arial"/>
            </a:endParaRPr>
          </a:p>
          <a:p>
            <a:endParaRPr lang="en-US" sz="1000" smtClean="0">
              <a:solidFill>
                <a:srgbClr val="FFFFFF"/>
              </a:solidFill>
              <a:latin typeface="Arial"/>
              <a:cs typeface="Arial"/>
            </a:endParaRPr>
          </a:p>
          <a:p>
            <a:r>
              <a:rPr lang="en-US" sz="1000" smtClean="0">
                <a:solidFill>
                  <a:srgbClr val="FFFFFF"/>
                </a:solidFill>
                <a:latin typeface="Arial"/>
                <a:cs typeface="Arial"/>
              </a:rPr>
              <a:t>This </a:t>
            </a:r>
            <a:r>
              <a:rPr lang="en-US" sz="1000">
                <a:solidFill>
                  <a:srgbClr val="FFFFFF"/>
                </a:solidFill>
                <a:latin typeface="Arial"/>
                <a:cs typeface="Arial"/>
              </a:rPr>
              <a:t>report does not purport in any way to be a structural or geological survey of the buildings and properties and we accept no responsibility in respect of such matters. It is assumed the land provides a stable building platform, and that the improvements all lie within the title boundaries and that there is no liability within the terms of the Resource Management Act or Building Act.</a:t>
            </a:r>
            <a:endParaRPr lang="en-US" sz="1000" smtClean="0">
              <a:solidFill>
                <a:srgbClr val="FFFFFF"/>
              </a:solidFill>
              <a:latin typeface="Arial"/>
              <a:cs typeface="Arial"/>
            </a:endParaRPr>
          </a:p>
          <a:p>
            <a:endParaRPr lang="en-US" sz="1000" smtClean="0">
              <a:solidFill>
                <a:srgbClr val="FFFFFF"/>
              </a:solidFill>
              <a:latin typeface="Arial"/>
              <a:cs typeface="Arial"/>
            </a:endParaRPr>
          </a:p>
          <a:p>
            <a:r>
              <a:rPr lang="en-US" sz="1000" smtClean="0">
                <a:solidFill>
                  <a:srgbClr val="FFFFFF"/>
                </a:solidFill>
                <a:latin typeface="Arial"/>
                <a:cs typeface="Arial"/>
              </a:rPr>
              <a:t>Any </a:t>
            </a:r>
            <a:r>
              <a:rPr lang="en-US" sz="1000">
                <a:solidFill>
                  <a:srgbClr val="FFFFFF"/>
                </a:solidFill>
                <a:latin typeface="Arial"/>
                <a:cs typeface="Arial"/>
              </a:rPr>
              <a:t>sketch plan or map in this report is included to assist the reader in visualising the property. We have made no survey of the property and assume no responsibility in respect of such matters. It is assumed all improvements are within the title boundaries</a:t>
            </a:r>
            <a:r>
              <a:rPr lang="en-US" sz="1000" smtClean="0">
                <a:solidFill>
                  <a:srgbClr val="FFFFFF"/>
                </a:solidFill>
                <a:latin typeface="Arial"/>
                <a:cs typeface="Arial"/>
              </a:rPr>
              <a:t>.</a:t>
            </a:r>
          </a:p>
          <a:p>
            <a:endParaRPr lang="en-US" sz="1000" smtClean="0">
              <a:solidFill>
                <a:srgbClr val="FFFFFF"/>
              </a:solidFill>
              <a:latin typeface="Arial"/>
              <a:cs typeface="Arial"/>
            </a:endParaRPr>
          </a:p>
          <a:p>
            <a:r>
              <a:rPr lang="en-US" sz="1000" smtClean="0">
                <a:solidFill>
                  <a:srgbClr val="FFFFFF"/>
                </a:solidFill>
                <a:latin typeface="Arial"/>
                <a:cs typeface="Arial"/>
              </a:rPr>
              <a:t>Information about and measurements of buildings have been provided as a guide only and derived from existing records. No undertakings are made </a:t>
            </a:r>
            <a:r>
              <a:rPr lang="en-US" sz="1000">
                <a:solidFill>
                  <a:srgbClr val="FFFFFF"/>
                </a:solidFill>
                <a:latin typeface="Arial"/>
                <a:cs typeface="Arial"/>
              </a:rPr>
              <a:t>as their accuracy no responsibility accepted by the Vendor or agent in respect of their accuracy.</a:t>
            </a:r>
          </a:p>
        </p:txBody>
      </p:sp>
      <p:sp>
        <p:nvSpPr>
          <p:cNvPr id="14" name="TextBox 13"/>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Statement of General Policy</a:t>
            </a:r>
            <a:endParaRPr lang="en-US" sz="3000" b="1" spc="-100" dirty="0">
              <a:solidFill>
                <a:srgbClr val="FFFFFF"/>
              </a:solidFill>
              <a:latin typeface="Arial"/>
              <a:cs typeface="Arial"/>
            </a:endParaRPr>
          </a:p>
        </p:txBody>
      </p:sp>
      <p:sp>
        <p:nvSpPr>
          <p:cNvPr id="19" name="TextBox 18"/>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21</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7" name="Rectangle 6"/>
          <p:cNvSpPr>
            <a:spLocks/>
          </p:cNvSpPr>
          <p:nvPr/>
        </p:nvSpPr>
        <p:spPr>
          <a:xfrm>
            <a:off x="7092885" y="1449866"/>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8" name="Rectangle 7"/>
          <p:cNvSpPr>
            <a:spLocks/>
          </p:cNvSpPr>
          <p:nvPr/>
        </p:nvSpPr>
        <p:spPr>
          <a:xfrm>
            <a:off x="7092885" y="4218314"/>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9" name="Rectangle 8"/>
          <p:cNvSpPr/>
          <p:nvPr/>
        </p:nvSpPr>
        <p:spPr>
          <a:xfrm>
            <a:off x="7092885" y="4218314"/>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092885" y="1449866"/>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Content Placeholder 3"/>
          <p:cNvPicPr>
            <a:picLocks noGrp="1" noChangeAspect="1"/>
          </p:cNvPicPr>
          <p:nvPr>
            <p:ph idx="4294967295"/>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4370"/>
            <a:ext cx="10699639" cy="75672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25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250319" y="363031"/>
            <a:ext cx="5093206" cy="6840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TextBox 10"/>
          <p:cNvSpPr txBox="1"/>
          <p:nvPr/>
        </p:nvSpPr>
        <p:spPr>
          <a:xfrm>
            <a:off x="5747851" y="2305998"/>
            <a:ext cx="4120062" cy="1165704"/>
          </a:xfrm>
          <a:prstGeom prst="rect">
            <a:avLst/>
          </a:prstGeom>
          <a:noFill/>
        </p:spPr>
        <p:txBody>
          <a:bodyPr wrap="square" lIns="0" tIns="0" rIns="0" bIns="0" rtlCol="0">
            <a:spAutoFit/>
          </a:bodyPr>
          <a:lstStyle/>
          <a:p>
            <a:pPr>
              <a:lnSpc>
                <a:spcPts val="4500"/>
              </a:lnSpc>
            </a:pPr>
            <a:r>
              <a:rPr lang="en-US" sz="4200" b="1" spc="-100" dirty="0" smtClean="0">
                <a:solidFill>
                  <a:schemeClr val="bg1"/>
                </a:solidFill>
                <a:latin typeface="Arial"/>
                <a:cs typeface="Arial"/>
              </a:rPr>
              <a:t>Information</a:t>
            </a:r>
          </a:p>
          <a:p>
            <a:pPr>
              <a:lnSpc>
                <a:spcPts val="4500"/>
              </a:lnSpc>
            </a:pPr>
            <a:r>
              <a:rPr lang="en-US" sz="4200" b="1" spc="-100" dirty="0" smtClean="0">
                <a:solidFill>
                  <a:schemeClr val="bg1"/>
                </a:solidFill>
                <a:latin typeface="Arial"/>
                <a:cs typeface="Arial"/>
              </a:rPr>
              <a:t>Memorandum</a:t>
            </a:r>
            <a:endParaRPr lang="en-US" sz="4200" b="1" spc="-100" dirty="0">
              <a:solidFill>
                <a:schemeClr val="bg1"/>
              </a:solidFill>
              <a:latin typeface="Arial"/>
              <a:cs typeface="Arial"/>
            </a:endParaRPr>
          </a:p>
        </p:txBody>
      </p:sp>
      <p:sp>
        <p:nvSpPr>
          <p:cNvPr id="12" name="TextBox 11"/>
          <p:cNvSpPr txBox="1"/>
          <p:nvPr/>
        </p:nvSpPr>
        <p:spPr>
          <a:xfrm>
            <a:off x="5686275" y="3675239"/>
            <a:ext cx="4312069" cy="846386"/>
          </a:xfrm>
          <a:prstGeom prst="rect">
            <a:avLst/>
          </a:prstGeom>
          <a:noFill/>
        </p:spPr>
        <p:txBody>
          <a:bodyPr wrap="square" rtlCol="0" anchor="t">
            <a:spAutoFit/>
          </a:bodyPr>
          <a:lstStyle/>
          <a:p>
            <a:r>
              <a:rPr lang="en-US" sz="1600" b="1" dirty="0" smtClean="0">
                <a:solidFill>
                  <a:schemeClr val="bg1"/>
                </a:solidFill>
                <a:latin typeface="Arial"/>
                <a:cs typeface="Arial"/>
              </a:rPr>
              <a:t>&lt;Insert Address Line 1&gt;</a:t>
            </a:r>
          </a:p>
          <a:p>
            <a:r>
              <a:rPr lang="en-US" sz="1600" b="1" dirty="0" smtClean="0">
                <a:solidFill>
                  <a:schemeClr val="bg1"/>
                </a:solidFill>
                <a:latin typeface="Arial"/>
                <a:cs typeface="Arial"/>
              </a:rPr>
              <a:t>&lt;Insert Address Line 2&gt;</a:t>
            </a:r>
          </a:p>
          <a:p>
            <a:pPr>
              <a:lnSpc>
                <a:spcPct val="150000"/>
              </a:lnSpc>
            </a:pPr>
            <a:r>
              <a:rPr lang="en-US" sz="1200" b="1" dirty="0" smtClean="0">
                <a:solidFill>
                  <a:srgbClr val="4EC5D8"/>
                </a:solidFill>
                <a:latin typeface="Arial"/>
                <a:cs typeface="Arial"/>
              </a:rPr>
              <a:t>Prepared by </a:t>
            </a:r>
            <a:r>
              <a:rPr lang="en-US" sz="1200" b="1" dirty="0" err="1" smtClean="0">
                <a:solidFill>
                  <a:srgbClr val="4EC5D8"/>
                </a:solidFill>
                <a:latin typeface="Arial"/>
                <a:cs typeface="Arial"/>
              </a:rPr>
              <a:t>Bayleys</a:t>
            </a:r>
            <a:r>
              <a:rPr lang="en-US" sz="1200" b="1" dirty="0" smtClean="0">
                <a:solidFill>
                  <a:srgbClr val="4EC5D8"/>
                </a:solidFill>
                <a:latin typeface="Arial"/>
                <a:cs typeface="Arial"/>
              </a:rPr>
              <a:t> on the &lt;insert date&gt;.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p:cNvSpPr>
          <p:nvPr/>
        </p:nvSpPr>
        <p:spPr>
          <a:xfrm>
            <a:off x="3808077" y="1443392"/>
            <a:ext cx="6337300" cy="506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7" name="TextBox 6"/>
          <p:cNvSpPr txBox="1"/>
          <p:nvPr/>
        </p:nvSpPr>
        <p:spPr>
          <a:xfrm>
            <a:off x="900000" y="1286922"/>
            <a:ext cx="2742977" cy="4601259"/>
          </a:xfrm>
          <a:prstGeom prst="rect">
            <a:avLst/>
          </a:prstGeom>
          <a:noFill/>
        </p:spPr>
        <p:txBody>
          <a:bodyPr wrap="square" rtlCol="0">
            <a:spAutoFit/>
          </a:bodyPr>
          <a:lstStyle/>
          <a:p>
            <a:pPr>
              <a:lnSpc>
                <a:spcPct val="150000"/>
              </a:lnSpc>
              <a:spcAft>
                <a:spcPts val="600"/>
              </a:spcAft>
            </a:pPr>
            <a:r>
              <a:rPr lang="en-US" sz="1200" dirty="0" smtClean="0">
                <a:solidFill>
                  <a:schemeClr val="bg1">
                    <a:lumMod val="95000"/>
                  </a:schemeClr>
                </a:solidFill>
                <a:latin typeface="Arial"/>
                <a:cs typeface="Arial"/>
              </a:rPr>
              <a:t>Notice and Disclaimer		</a:t>
            </a:r>
            <a:r>
              <a:rPr lang="en-US" sz="1200" b="1" dirty="0" smtClean="0">
                <a:solidFill>
                  <a:srgbClr val="4EC5D8"/>
                </a:solidFill>
                <a:latin typeface="Arial"/>
                <a:cs typeface="Arial"/>
              </a:rPr>
              <a:t>0</a:t>
            </a:r>
          </a:p>
          <a:p>
            <a:pPr>
              <a:lnSpc>
                <a:spcPct val="150000"/>
              </a:lnSpc>
              <a:spcAft>
                <a:spcPts val="600"/>
              </a:spcAft>
            </a:pPr>
            <a:r>
              <a:rPr lang="en-US" sz="1200" dirty="0" smtClean="0">
                <a:solidFill>
                  <a:schemeClr val="bg1">
                    <a:lumMod val="95000"/>
                  </a:schemeClr>
                </a:solidFill>
                <a:latin typeface="Arial"/>
                <a:cs typeface="Arial"/>
              </a:rPr>
              <a:t>The Opportunity		</a:t>
            </a:r>
            <a:r>
              <a:rPr lang="en-US" sz="1200" b="1" dirty="0" smtClean="0">
                <a:solidFill>
                  <a:srgbClr val="4EC5D8"/>
                </a:solidFill>
                <a:latin typeface="Arial"/>
                <a:cs typeface="Arial"/>
              </a:rPr>
              <a:t>0</a:t>
            </a:r>
          </a:p>
          <a:p>
            <a:pPr>
              <a:lnSpc>
                <a:spcPct val="150000"/>
              </a:lnSpc>
              <a:spcAft>
                <a:spcPts val="600"/>
              </a:spcAft>
            </a:pPr>
            <a:r>
              <a:rPr lang="en-US" sz="1200" dirty="0" smtClean="0">
                <a:solidFill>
                  <a:schemeClr val="bg1">
                    <a:lumMod val="95000"/>
                  </a:schemeClr>
                </a:solidFill>
                <a:latin typeface="Arial"/>
                <a:cs typeface="Arial"/>
              </a:rPr>
              <a:t>Executive Summary		</a:t>
            </a:r>
            <a:r>
              <a:rPr lang="en-US" sz="1200" b="1" dirty="0" smtClean="0">
                <a:solidFill>
                  <a:srgbClr val="4EC5D8"/>
                </a:solidFill>
                <a:latin typeface="Arial"/>
                <a:cs typeface="Arial"/>
              </a:rPr>
              <a:t>0</a:t>
            </a:r>
          </a:p>
          <a:p>
            <a:pPr>
              <a:lnSpc>
                <a:spcPct val="150000"/>
              </a:lnSpc>
              <a:spcAft>
                <a:spcPts val="600"/>
              </a:spcAft>
            </a:pPr>
            <a:r>
              <a:rPr lang="en-US" sz="1200" dirty="0" smtClean="0">
                <a:solidFill>
                  <a:schemeClr val="bg1">
                    <a:lumMod val="95000"/>
                  </a:schemeClr>
                </a:solidFill>
                <a:latin typeface="Arial"/>
                <a:cs typeface="Arial"/>
              </a:rPr>
              <a:t>Property Description		</a:t>
            </a:r>
            <a:r>
              <a:rPr lang="en-US" sz="1200" b="1" dirty="0" smtClean="0">
                <a:solidFill>
                  <a:srgbClr val="4EC5D8"/>
                </a:solidFill>
                <a:latin typeface="Arial"/>
                <a:cs typeface="Arial"/>
              </a:rPr>
              <a:t>0</a:t>
            </a:r>
            <a:endParaRPr lang="en-US" sz="1200" dirty="0" smtClean="0">
              <a:solidFill>
                <a:schemeClr val="bg1">
                  <a:lumMod val="95000"/>
                </a:schemeClr>
              </a:solidFill>
              <a:latin typeface="Arial"/>
              <a:cs typeface="Arial"/>
            </a:endParaRPr>
          </a:p>
          <a:p>
            <a:pPr>
              <a:lnSpc>
                <a:spcPct val="150000"/>
              </a:lnSpc>
              <a:spcAft>
                <a:spcPts val="600"/>
              </a:spcAft>
            </a:pPr>
            <a:r>
              <a:rPr lang="en-US" sz="1200" dirty="0" smtClean="0">
                <a:solidFill>
                  <a:schemeClr val="bg1">
                    <a:lumMod val="95000"/>
                  </a:schemeClr>
                </a:solidFill>
                <a:latin typeface="Arial"/>
                <a:cs typeface="Arial"/>
              </a:rPr>
              <a:t>Location Description		</a:t>
            </a:r>
            <a:r>
              <a:rPr lang="en-US" sz="1200" b="1" dirty="0" smtClean="0">
                <a:solidFill>
                  <a:srgbClr val="4EC5D8"/>
                </a:solidFill>
                <a:latin typeface="Arial"/>
                <a:cs typeface="Arial"/>
              </a:rPr>
              <a:t>0</a:t>
            </a:r>
            <a:endParaRPr lang="en-US" sz="1200" dirty="0" smtClean="0">
              <a:solidFill>
                <a:schemeClr val="bg1">
                  <a:lumMod val="95000"/>
                </a:schemeClr>
              </a:solidFill>
              <a:latin typeface="Arial"/>
              <a:cs typeface="Arial"/>
            </a:endParaRPr>
          </a:p>
          <a:p>
            <a:pPr>
              <a:lnSpc>
                <a:spcPct val="150000"/>
              </a:lnSpc>
              <a:spcAft>
                <a:spcPts val="600"/>
              </a:spcAft>
            </a:pPr>
            <a:r>
              <a:rPr lang="en-US" sz="1200" dirty="0" smtClean="0">
                <a:solidFill>
                  <a:schemeClr val="bg1">
                    <a:lumMod val="95000"/>
                  </a:schemeClr>
                </a:solidFill>
                <a:latin typeface="Arial"/>
                <a:cs typeface="Arial"/>
              </a:rPr>
              <a:t>Tenancy Details		</a:t>
            </a:r>
            <a:r>
              <a:rPr lang="en-US" sz="1200" b="1" dirty="0" smtClean="0">
                <a:solidFill>
                  <a:srgbClr val="4EC5D8"/>
                </a:solidFill>
                <a:latin typeface="Arial"/>
                <a:cs typeface="Arial"/>
              </a:rPr>
              <a:t>0</a:t>
            </a:r>
            <a:endParaRPr lang="en-US" sz="1200" dirty="0" smtClean="0">
              <a:solidFill>
                <a:schemeClr val="bg1">
                  <a:lumMod val="95000"/>
                </a:schemeClr>
              </a:solidFill>
              <a:latin typeface="Arial"/>
              <a:cs typeface="Arial"/>
            </a:endParaRPr>
          </a:p>
          <a:p>
            <a:pPr fontAlgn="ctr">
              <a:lnSpc>
                <a:spcPct val="150000"/>
              </a:lnSpc>
              <a:spcAft>
                <a:spcPts val="600"/>
              </a:spcAft>
            </a:pPr>
            <a:r>
              <a:rPr lang="en-US" sz="1200" dirty="0" smtClean="0">
                <a:solidFill>
                  <a:schemeClr val="bg1">
                    <a:lumMod val="95000"/>
                  </a:schemeClr>
                </a:solidFill>
                <a:latin typeface="Arial"/>
                <a:cs typeface="Arial"/>
              </a:rPr>
              <a:t>Legal Description		</a:t>
            </a:r>
            <a:r>
              <a:rPr lang="en-US" sz="1200" b="1" dirty="0" smtClean="0">
                <a:solidFill>
                  <a:srgbClr val="4EC5D8"/>
                </a:solidFill>
                <a:latin typeface="Arial"/>
                <a:cs typeface="Arial"/>
              </a:rPr>
              <a:t>0</a:t>
            </a:r>
            <a:endParaRPr lang="en-US" sz="1200" dirty="0" smtClean="0">
              <a:solidFill>
                <a:schemeClr val="bg1">
                  <a:lumMod val="95000"/>
                </a:schemeClr>
              </a:solidFill>
              <a:latin typeface="Arial"/>
              <a:cs typeface="Arial"/>
            </a:endParaRPr>
          </a:p>
          <a:p>
            <a:pPr>
              <a:lnSpc>
                <a:spcPct val="150000"/>
              </a:lnSpc>
              <a:spcAft>
                <a:spcPts val="600"/>
              </a:spcAft>
            </a:pPr>
            <a:r>
              <a:rPr lang="en-US" sz="1200" dirty="0" smtClean="0">
                <a:solidFill>
                  <a:schemeClr val="bg1">
                    <a:lumMod val="95000"/>
                  </a:schemeClr>
                </a:solidFill>
                <a:latin typeface="Arial"/>
                <a:cs typeface="Arial"/>
              </a:rPr>
              <a:t>Zoning				</a:t>
            </a:r>
            <a:r>
              <a:rPr lang="en-US" sz="1200" b="1" dirty="0" smtClean="0">
                <a:solidFill>
                  <a:srgbClr val="4EC5D8"/>
                </a:solidFill>
                <a:latin typeface="Arial"/>
                <a:cs typeface="Arial"/>
              </a:rPr>
              <a:t>0</a:t>
            </a:r>
            <a:endParaRPr lang="en-US" sz="1200" dirty="0" smtClean="0">
              <a:solidFill>
                <a:schemeClr val="bg1">
                  <a:lumMod val="95000"/>
                </a:schemeClr>
              </a:solidFill>
              <a:latin typeface="Arial"/>
              <a:cs typeface="Arial"/>
            </a:endParaRPr>
          </a:p>
          <a:p>
            <a:pPr>
              <a:lnSpc>
                <a:spcPct val="150000"/>
              </a:lnSpc>
              <a:spcAft>
                <a:spcPts val="600"/>
              </a:spcAft>
            </a:pPr>
            <a:r>
              <a:rPr lang="en-US" sz="1200" dirty="0" smtClean="0">
                <a:solidFill>
                  <a:schemeClr val="bg1">
                    <a:lumMod val="95000"/>
                  </a:schemeClr>
                </a:solidFill>
                <a:latin typeface="Arial"/>
                <a:cs typeface="Arial"/>
              </a:rPr>
              <a:t>Method of Sale			</a:t>
            </a:r>
            <a:r>
              <a:rPr lang="en-US" sz="1200" b="1" dirty="0" smtClean="0">
                <a:solidFill>
                  <a:srgbClr val="4EC5D8"/>
                </a:solidFill>
                <a:latin typeface="Arial"/>
                <a:cs typeface="Arial"/>
              </a:rPr>
              <a:t>0</a:t>
            </a:r>
            <a:endParaRPr lang="en-US" sz="1200" dirty="0" smtClean="0">
              <a:solidFill>
                <a:schemeClr val="bg1">
                  <a:lumMod val="95000"/>
                </a:schemeClr>
              </a:solidFill>
              <a:latin typeface="Arial"/>
              <a:cs typeface="Arial"/>
            </a:endParaRPr>
          </a:p>
          <a:p>
            <a:pPr>
              <a:lnSpc>
                <a:spcPct val="150000"/>
              </a:lnSpc>
              <a:spcAft>
                <a:spcPts val="600"/>
              </a:spcAft>
            </a:pPr>
            <a:r>
              <a:rPr lang="en-US" sz="1200" dirty="0" smtClean="0">
                <a:solidFill>
                  <a:schemeClr val="bg1">
                    <a:lumMod val="95000"/>
                  </a:schemeClr>
                </a:solidFill>
                <a:latin typeface="Arial"/>
                <a:cs typeface="Arial"/>
              </a:rPr>
              <a:t>Contact Details			</a:t>
            </a:r>
            <a:r>
              <a:rPr lang="en-US" sz="1200" b="1" dirty="0" smtClean="0">
                <a:solidFill>
                  <a:srgbClr val="4EC5D8"/>
                </a:solidFill>
                <a:latin typeface="Arial"/>
                <a:cs typeface="Arial"/>
              </a:rPr>
              <a:t>0</a:t>
            </a:r>
            <a:endParaRPr lang="en-US" sz="1200" dirty="0" smtClean="0">
              <a:solidFill>
                <a:schemeClr val="bg1">
                  <a:lumMod val="95000"/>
                </a:schemeClr>
              </a:solidFill>
              <a:latin typeface="Arial"/>
              <a:cs typeface="Arial"/>
            </a:endParaRPr>
          </a:p>
          <a:p>
            <a:pPr>
              <a:lnSpc>
                <a:spcPct val="150000"/>
              </a:lnSpc>
              <a:spcAft>
                <a:spcPts val="600"/>
              </a:spcAft>
            </a:pPr>
            <a:r>
              <a:rPr lang="en-US" sz="1200" dirty="0" smtClean="0">
                <a:solidFill>
                  <a:schemeClr val="bg1">
                    <a:lumMod val="95000"/>
                  </a:schemeClr>
                </a:solidFill>
                <a:latin typeface="Arial"/>
                <a:cs typeface="Arial"/>
              </a:rPr>
              <a:t>Statement of General Policy	</a:t>
            </a:r>
            <a:r>
              <a:rPr lang="en-US" sz="1200" b="1" dirty="0" smtClean="0">
                <a:solidFill>
                  <a:srgbClr val="4EC5D8"/>
                </a:solidFill>
                <a:latin typeface="Arial"/>
                <a:cs typeface="Arial"/>
              </a:rPr>
              <a:t>0</a:t>
            </a:r>
            <a:endParaRPr lang="en-US" sz="1200" dirty="0" smtClean="0">
              <a:solidFill>
                <a:schemeClr val="bg1">
                  <a:lumMod val="95000"/>
                </a:schemeClr>
              </a:solidFill>
              <a:latin typeface="Arial"/>
              <a:cs typeface="Arial"/>
            </a:endParaRPr>
          </a:p>
          <a:p>
            <a:pPr>
              <a:lnSpc>
                <a:spcPct val="150000"/>
              </a:lnSpc>
              <a:spcAft>
                <a:spcPts val="600"/>
              </a:spcAft>
            </a:pPr>
            <a:r>
              <a:rPr lang="en-US" sz="1200" dirty="0" smtClean="0">
                <a:solidFill>
                  <a:schemeClr val="bg1">
                    <a:lumMod val="95000"/>
                  </a:schemeClr>
                </a:solidFill>
                <a:latin typeface="Arial"/>
                <a:cs typeface="Arial"/>
              </a:rPr>
              <a:t>Appendices			</a:t>
            </a:r>
            <a:r>
              <a:rPr lang="en-US" sz="1200" b="1" dirty="0" smtClean="0">
                <a:solidFill>
                  <a:srgbClr val="4EC5D8"/>
                </a:solidFill>
                <a:latin typeface="Arial"/>
                <a:cs typeface="Arial"/>
              </a:rPr>
              <a:t>0</a:t>
            </a:r>
            <a:endParaRPr lang="en-US" sz="1200" dirty="0" smtClean="0">
              <a:solidFill>
                <a:schemeClr val="bg1">
                  <a:lumMod val="95000"/>
                </a:schemeClr>
              </a:solidFill>
              <a:latin typeface="Arial"/>
              <a:cs typeface="Arial"/>
            </a:endParaRPr>
          </a:p>
          <a:p>
            <a:pPr>
              <a:lnSpc>
                <a:spcPct val="150000"/>
              </a:lnSpc>
              <a:spcAft>
                <a:spcPts val="600"/>
              </a:spcAft>
            </a:pPr>
            <a:endParaRPr lang="en-US" sz="1200" dirty="0">
              <a:solidFill>
                <a:schemeClr val="bg1">
                  <a:lumMod val="95000"/>
                </a:schemeClr>
              </a:solidFill>
              <a:latin typeface="Arial"/>
              <a:cs typeface="Arial"/>
            </a:endParaRPr>
          </a:p>
        </p:txBody>
      </p:sp>
      <p:sp>
        <p:nvSpPr>
          <p:cNvPr id="4" name="TextBox 3"/>
          <p:cNvSpPr txBox="1"/>
          <p:nvPr/>
        </p:nvSpPr>
        <p:spPr>
          <a:xfrm>
            <a:off x="900000" y="488418"/>
            <a:ext cx="7156704" cy="461665"/>
          </a:xfrm>
          <a:prstGeom prst="rect">
            <a:avLst/>
          </a:prstGeom>
          <a:noFill/>
        </p:spPr>
        <p:txBody>
          <a:bodyPr wrap="square" lIns="0" tIns="0" rIns="0" bIns="0" rtlCol="0">
            <a:spAutoFit/>
          </a:bodyPr>
          <a:lstStyle/>
          <a:p>
            <a:r>
              <a:rPr lang="en-US" sz="3000" b="1" spc="-100" dirty="0" smtClean="0">
                <a:solidFill>
                  <a:srgbClr val="FFFFFF"/>
                </a:solidFill>
                <a:latin typeface="Arial"/>
                <a:cs typeface="Arial"/>
              </a:rPr>
              <a:t>Contents</a:t>
            </a:r>
            <a:endParaRPr lang="en-US" sz="3000" b="1" spc="-100" dirty="0">
              <a:solidFill>
                <a:srgbClr val="FFFFFF"/>
              </a:solidFill>
              <a:latin typeface="Arial"/>
              <a:cs typeface="Arial"/>
            </a:endParaRPr>
          </a:p>
        </p:txBody>
      </p:sp>
      <p:sp>
        <p:nvSpPr>
          <p:cNvPr id="23" name="TextBox 22"/>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4</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9" name="Rectangle 8"/>
          <p:cNvSpPr/>
          <p:nvPr/>
        </p:nvSpPr>
        <p:spPr>
          <a:xfrm>
            <a:off x="3808077" y="1443392"/>
            <a:ext cx="63373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a:spLocks/>
          </p:cNvSpPr>
          <p:nvPr/>
        </p:nvSpPr>
        <p:spPr>
          <a:xfrm>
            <a:off x="7092885" y="1441167"/>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9" name="Rectangle 8"/>
          <p:cNvSpPr>
            <a:spLocks/>
          </p:cNvSpPr>
          <p:nvPr/>
        </p:nvSpPr>
        <p:spPr>
          <a:xfrm>
            <a:off x="7092885" y="4209615"/>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0" name="Rectangle 9"/>
          <p:cNvSpPr/>
          <p:nvPr/>
        </p:nvSpPr>
        <p:spPr>
          <a:xfrm>
            <a:off x="7092885" y="4209615"/>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00000" y="1347103"/>
            <a:ext cx="5754471" cy="5219700"/>
          </a:xfrm>
          <a:prstGeom prst="rect">
            <a:avLst/>
          </a:prstGeom>
          <a:noFill/>
        </p:spPr>
        <p:txBody>
          <a:bodyPr wrap="square" lIns="91417" tIns="45709" rIns="91417" bIns="45709" rtlCol="0">
            <a:noAutofit/>
          </a:bodyPr>
          <a:lstStyle/>
          <a:p>
            <a:r>
              <a:rPr lang="en-US" sz="1200" b="1" dirty="0">
                <a:solidFill>
                  <a:srgbClr val="4EC5D8"/>
                </a:solidFill>
                <a:latin typeface="Arial"/>
                <a:cs typeface="Arial"/>
              </a:rPr>
              <a:t>Please read before reading the contents of this Memorandum</a:t>
            </a:r>
            <a:endParaRPr lang="en-US" sz="1200" b="1" dirty="0" smtClean="0">
              <a:solidFill>
                <a:srgbClr val="FFFFFF"/>
              </a:solidFill>
              <a:latin typeface="Arial"/>
              <a:cs typeface="Arial"/>
            </a:endParaRPr>
          </a:p>
          <a:p>
            <a:endParaRPr lang="en-US" sz="850" dirty="0" smtClean="0">
              <a:solidFill>
                <a:srgbClr val="FFFFFF"/>
              </a:solidFill>
              <a:latin typeface="Arial"/>
              <a:cs typeface="Arial"/>
            </a:endParaRPr>
          </a:p>
          <a:p>
            <a:r>
              <a:rPr lang="en-US" sz="1000" dirty="0" smtClean="0">
                <a:solidFill>
                  <a:srgbClr val="FFFFFF"/>
                </a:solidFill>
                <a:latin typeface="Arial"/>
                <a:cs typeface="Arial"/>
              </a:rPr>
              <a:t>This </a:t>
            </a:r>
            <a:r>
              <a:rPr lang="en-US" sz="1000" dirty="0">
                <a:solidFill>
                  <a:srgbClr val="FFFFFF"/>
                </a:solidFill>
                <a:latin typeface="Arial"/>
                <a:cs typeface="Arial"/>
              </a:rPr>
              <a:t>Information Memorandum (the “Memorandum”) is in relation to </a:t>
            </a:r>
            <a:r>
              <a:rPr lang="en-US" sz="1000" b="1" dirty="0">
                <a:solidFill>
                  <a:srgbClr val="FFFFFF"/>
                </a:solidFill>
                <a:latin typeface="Arial"/>
                <a:cs typeface="Arial"/>
              </a:rPr>
              <a:t>&lt;property Address&gt; </a:t>
            </a:r>
            <a:r>
              <a:rPr lang="en-US" sz="1000" dirty="0">
                <a:solidFill>
                  <a:srgbClr val="FFFFFF"/>
                </a:solidFill>
                <a:latin typeface="Arial"/>
                <a:cs typeface="Arial"/>
              </a:rPr>
              <a:t>(the “Property”) and has been prepared by </a:t>
            </a:r>
            <a:r>
              <a:rPr lang="en-US" sz="1000" b="1" dirty="0">
                <a:solidFill>
                  <a:srgbClr val="FFFFFF"/>
                </a:solidFill>
                <a:latin typeface="Arial"/>
                <a:cs typeface="Arial"/>
              </a:rPr>
              <a:t>&lt;Company Name&gt;</a:t>
            </a:r>
            <a:r>
              <a:rPr lang="en-US" sz="1000" dirty="0">
                <a:solidFill>
                  <a:srgbClr val="FFFFFF"/>
                </a:solidFill>
                <a:latin typeface="Arial"/>
                <a:cs typeface="Arial"/>
              </a:rPr>
              <a:t>, Licensed Under The REA ACT 2008, T/A </a:t>
            </a:r>
            <a:r>
              <a:rPr lang="en-US" sz="1000" dirty="0" err="1">
                <a:solidFill>
                  <a:srgbClr val="FFFFFF"/>
                </a:solidFill>
                <a:latin typeface="Arial"/>
                <a:cs typeface="Arial"/>
              </a:rPr>
              <a:t>Bayleys</a:t>
            </a:r>
            <a:r>
              <a:rPr lang="en-US" sz="1000" dirty="0">
                <a:solidFill>
                  <a:srgbClr val="FFFFFF"/>
                </a:solidFill>
                <a:latin typeface="Arial"/>
                <a:cs typeface="Arial"/>
              </a:rPr>
              <a:t> Real Estate (the “Adviser”) for the owners </a:t>
            </a:r>
            <a:r>
              <a:rPr lang="en-US" sz="1000" b="1" dirty="0">
                <a:solidFill>
                  <a:srgbClr val="FFFFFF"/>
                </a:solidFill>
                <a:latin typeface="Arial"/>
                <a:cs typeface="Arial"/>
              </a:rPr>
              <a:t>&lt;Vendor name&gt;, </a:t>
            </a:r>
            <a:r>
              <a:rPr lang="en-US" sz="1000" dirty="0">
                <a:solidFill>
                  <a:srgbClr val="FFFFFF"/>
                </a:solidFill>
                <a:latin typeface="Arial"/>
                <a:cs typeface="Arial"/>
              </a:rPr>
              <a:t>(the “Vendors”) on the basis of information provided to the Advisers by the Owners.  This Memorandum is for use solely by selected parties in considering their interest in making an offer to acquire the </a:t>
            </a:r>
            <a:r>
              <a:rPr lang="en-US" sz="1000" dirty="0" err="1" smtClean="0">
                <a:solidFill>
                  <a:srgbClr val="FFFFFF"/>
                </a:solidFill>
                <a:latin typeface="Arial"/>
                <a:cs typeface="Arial"/>
              </a:rPr>
              <a:t>property.This</a:t>
            </a:r>
            <a:r>
              <a:rPr lang="en-US" sz="1000" dirty="0" smtClean="0">
                <a:solidFill>
                  <a:srgbClr val="FFFFFF"/>
                </a:solidFill>
                <a:latin typeface="Arial"/>
                <a:cs typeface="Arial"/>
              </a:rPr>
              <a:t> </a:t>
            </a:r>
            <a:r>
              <a:rPr lang="en-US" sz="1000" dirty="0">
                <a:solidFill>
                  <a:srgbClr val="FFFFFF"/>
                </a:solidFill>
                <a:latin typeface="Arial"/>
                <a:cs typeface="Arial"/>
              </a:rPr>
              <a:t>Memorandum has been prepared solely to assist interested parties in deciding whether to express their interest in the assets and then making their own evaluation of the property and its assets. </a:t>
            </a:r>
            <a:r>
              <a:rPr lang="en-US" sz="1000" dirty="0" smtClean="0">
                <a:solidFill>
                  <a:srgbClr val="FFFFFF"/>
                </a:solidFill>
                <a:latin typeface="Arial"/>
                <a:cs typeface="Arial"/>
              </a:rPr>
              <a:t> </a:t>
            </a:r>
          </a:p>
          <a:p>
            <a:endParaRPr lang="en-US" sz="1000" dirty="0">
              <a:solidFill>
                <a:srgbClr val="FFFFFF"/>
              </a:solidFill>
              <a:latin typeface="Arial"/>
              <a:cs typeface="Arial"/>
            </a:endParaRPr>
          </a:p>
          <a:p>
            <a:r>
              <a:rPr lang="en-US" sz="1000" dirty="0" smtClean="0">
                <a:solidFill>
                  <a:srgbClr val="FFFFFF"/>
                </a:solidFill>
                <a:latin typeface="Arial"/>
                <a:cs typeface="Arial"/>
              </a:rPr>
              <a:t>This </a:t>
            </a:r>
            <a:r>
              <a:rPr lang="en-US" sz="1000" dirty="0">
                <a:solidFill>
                  <a:srgbClr val="FFFFFF"/>
                </a:solidFill>
                <a:latin typeface="Arial"/>
                <a:cs typeface="Arial"/>
              </a:rPr>
              <a:t>Memorandum does not purport to contain all information that a prospective purchaser may require.  In all cases, interested parties should </a:t>
            </a:r>
            <a:r>
              <a:rPr lang="en-US" sz="1000" dirty="0" smtClean="0">
                <a:solidFill>
                  <a:srgbClr val="FFFFFF"/>
                </a:solidFill>
                <a:latin typeface="Arial"/>
                <a:cs typeface="Arial"/>
              </a:rPr>
              <a:t>conduct </a:t>
            </a:r>
            <a:r>
              <a:rPr lang="en-US" sz="1000" dirty="0">
                <a:solidFill>
                  <a:srgbClr val="FFFFFF"/>
                </a:solidFill>
                <a:latin typeface="Arial"/>
                <a:cs typeface="Arial"/>
              </a:rPr>
              <a:t>their own investigation, analysis and verification of the data contained in this Memorandum and the property.</a:t>
            </a:r>
            <a:r>
              <a:rPr lang="en-US" sz="1000" dirty="0" smtClean="0">
                <a:solidFill>
                  <a:srgbClr val="FFFFFF"/>
                </a:solidFill>
                <a:latin typeface="Arial"/>
                <a:cs typeface="Arial"/>
              </a:rPr>
              <a:t> Neither </a:t>
            </a:r>
            <a:r>
              <a:rPr lang="en-US" sz="1000" dirty="0">
                <a:solidFill>
                  <a:srgbClr val="FFFFFF"/>
                </a:solidFill>
                <a:latin typeface="Arial"/>
                <a:cs typeface="Arial"/>
              </a:rPr>
              <a:t>the delivery of this Memorandum nor any contractual agreement concluded thereafter shall under any circumstances create any implication that there has been no change in the affairs or prospects of the property since the date of this Memorandum or since the date as at which any information contained in this Memorandum is expressed to be applicable.</a:t>
            </a:r>
            <a:endParaRPr lang="en-US" sz="1000" dirty="0" smtClean="0">
              <a:solidFill>
                <a:srgbClr val="FFFFFF"/>
              </a:solidFill>
              <a:latin typeface="Arial"/>
              <a:cs typeface="Arial"/>
            </a:endParaRPr>
          </a:p>
          <a:p>
            <a:endParaRPr lang="en-US" sz="1000" dirty="0" smtClean="0">
              <a:solidFill>
                <a:srgbClr val="FFFFFF"/>
              </a:solidFill>
              <a:latin typeface="Arial"/>
              <a:cs typeface="Arial"/>
            </a:endParaRPr>
          </a:p>
          <a:p>
            <a:r>
              <a:rPr lang="en-US" sz="1000" dirty="0" smtClean="0">
                <a:solidFill>
                  <a:srgbClr val="FFFFFF"/>
                </a:solidFill>
                <a:latin typeface="Arial"/>
                <a:cs typeface="Arial"/>
              </a:rPr>
              <a:t>The </a:t>
            </a:r>
            <a:r>
              <a:rPr lang="en-US" sz="1000" dirty="0">
                <a:solidFill>
                  <a:srgbClr val="FFFFFF"/>
                </a:solidFill>
                <a:latin typeface="Arial"/>
                <a:cs typeface="Arial"/>
              </a:rPr>
              <a:t>Advisers have not independently verified any of the information contained in this Memorandum.  None of the Advisers or the Owner make any representation or warranty as to the accuracy or completeness of the information contained in this Memorandum and none of the Advisers or Owner shall have any liability for any statements, opinions, information or matters (expressed or implied) arising out of, contained in or derived from, or for any omissions from, or failure to correct any information in this Memorandum, or any other written or oral communications transmitted to any recipient of this Memorandum in relation to the property.</a:t>
            </a:r>
            <a:endParaRPr lang="en-US" sz="1000" dirty="0" smtClean="0">
              <a:solidFill>
                <a:srgbClr val="FFFFFF"/>
              </a:solidFill>
              <a:latin typeface="Arial"/>
              <a:cs typeface="Arial"/>
            </a:endParaRPr>
          </a:p>
          <a:p>
            <a:endParaRPr lang="en-US" sz="1000" dirty="0" smtClean="0">
              <a:solidFill>
                <a:srgbClr val="FFFFFF"/>
              </a:solidFill>
              <a:latin typeface="Arial"/>
              <a:cs typeface="Arial"/>
            </a:endParaRPr>
          </a:p>
          <a:p>
            <a:r>
              <a:rPr lang="en-US" sz="1000" dirty="0" smtClean="0">
                <a:solidFill>
                  <a:srgbClr val="FFFFFF"/>
                </a:solidFill>
                <a:latin typeface="Arial"/>
                <a:cs typeface="Arial"/>
              </a:rPr>
              <a:t>Retention </a:t>
            </a:r>
            <a:r>
              <a:rPr lang="en-US" sz="1000" dirty="0">
                <a:solidFill>
                  <a:srgbClr val="FFFFFF"/>
                </a:solidFill>
                <a:latin typeface="Arial"/>
                <a:cs typeface="Arial"/>
              </a:rPr>
              <a:t>of this Memorandum will constitute acceptance by the recipient and readers of these terms and conditions and any recipients who do not accept any of the terms and conditions should return the Memorandum to the Advisers immediately.</a:t>
            </a:r>
            <a:endParaRPr lang="en-US" sz="1000" b="1" dirty="0">
              <a:solidFill>
                <a:srgbClr val="FFFFFF"/>
              </a:solidFill>
              <a:latin typeface="Arial"/>
              <a:cs typeface="Arial"/>
            </a:endParaRPr>
          </a:p>
        </p:txBody>
      </p:sp>
      <p:sp>
        <p:nvSpPr>
          <p:cNvPr id="14" name="TextBox 13"/>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Notice and Disclaimer</a:t>
            </a:r>
            <a:endParaRPr lang="en-US" sz="3000" b="1" spc="-100" dirty="0">
              <a:solidFill>
                <a:srgbClr val="FFFFFF"/>
              </a:solidFill>
              <a:latin typeface="Arial"/>
              <a:cs typeface="Arial"/>
            </a:endParaRPr>
          </a:p>
        </p:txBody>
      </p:sp>
      <p:sp>
        <p:nvSpPr>
          <p:cNvPr id="19" name="TextBox 18"/>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5</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8" name="Rectangle 7"/>
          <p:cNvSpPr/>
          <p:nvPr/>
        </p:nvSpPr>
        <p:spPr>
          <a:xfrm>
            <a:off x="7092885" y="1441167"/>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a:xfrm>
            <a:off x="250319" y="1075833"/>
            <a:ext cx="10188000" cy="586799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Divider Page Option 1</a:t>
            </a:r>
            <a:endParaRPr lang="en-US" sz="3000" b="1" spc="-100" dirty="0">
              <a:solidFill>
                <a:srgbClr val="FFFFFF"/>
              </a:solidFill>
              <a:latin typeface="Arial"/>
              <a:cs typeface="Arial"/>
            </a:endParaRPr>
          </a:p>
        </p:txBody>
      </p:sp>
      <p:sp>
        <p:nvSpPr>
          <p:cNvPr id="19" name="TextBox 18"/>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6</a:t>
            </a:fld>
            <a:endParaRPr lang="en-US" sz="600">
              <a:ln w="3175" cap="flat" cmpd="sng" algn="ctr">
                <a:solidFill>
                  <a:schemeClr val="bg1"/>
                </a:solidFill>
                <a:prstDash val="solid"/>
                <a:round/>
                <a:headEnd type="none" w="med" len="med"/>
                <a:tailEnd type="none" w="med" len="med"/>
              </a:ln>
              <a:no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00000" y="1406372"/>
            <a:ext cx="2698155" cy="4752000"/>
          </a:xfrm>
          <a:prstGeom prst="rect">
            <a:avLst/>
          </a:prstGeom>
          <a:noFill/>
        </p:spPr>
        <p:txBody>
          <a:bodyPr wrap="square" lIns="91417" tIns="45709" rIns="91417" bIns="45709" rtlCol="0">
            <a:noAutofit/>
          </a:bodyPr>
          <a:lstStyle/>
          <a:p>
            <a:r>
              <a:rPr lang="en-US" sz="1200" b="1" smtClean="0">
                <a:solidFill>
                  <a:srgbClr val="4EC5D8"/>
                </a:solidFill>
                <a:latin typeface="Arial"/>
                <a:cs typeface="Arial"/>
              </a:rPr>
              <a:t>Address</a:t>
            </a:r>
          </a:p>
          <a:p>
            <a:r>
              <a:rPr lang="en-US" sz="1000" smtClean="0">
                <a:solidFill>
                  <a:srgbClr val="FFFFFF"/>
                </a:solidFill>
                <a:latin typeface="Arial"/>
                <a:cs typeface="Arial"/>
              </a:rPr>
              <a:t>Address, Suburb</a:t>
            </a:r>
          </a:p>
          <a:p>
            <a:endParaRPr lang="en-US" sz="1000" smtClean="0">
              <a:latin typeface="Arial"/>
              <a:cs typeface="Arial"/>
            </a:endParaRPr>
          </a:p>
          <a:p>
            <a:r>
              <a:rPr lang="en-US" sz="1200" b="1" smtClean="0">
                <a:solidFill>
                  <a:srgbClr val="4EC5D8"/>
                </a:solidFill>
                <a:latin typeface="Arial"/>
                <a:cs typeface="Arial"/>
              </a:rPr>
              <a:t>Description</a:t>
            </a:r>
            <a:endParaRPr lang="en-US" sz="1200" b="1">
              <a:solidFill>
                <a:srgbClr val="4EC5D8"/>
              </a:solidFill>
              <a:latin typeface="Arial"/>
              <a:cs typeface="Arial"/>
            </a:endParaRPr>
          </a:p>
          <a:p>
            <a:r>
              <a:rPr lang="en-US" sz="1000">
                <a:solidFill>
                  <a:srgbClr val="FFFFFF"/>
                </a:solidFill>
                <a:latin typeface="Arial"/>
                <a:cs typeface="Arial"/>
              </a:rPr>
              <a:t>Lorem ipsum dolor sit amet, consectetur adipisicing elit, sed do eiusmod tempor incididunt ut labore et dolore magna</a:t>
            </a:r>
            <a:r>
              <a:rPr lang="en-US" sz="1000" smtClean="0">
                <a:solidFill>
                  <a:srgbClr val="FFFFFF"/>
                </a:solidFill>
                <a:latin typeface="Arial"/>
                <a:cs typeface="Arial"/>
              </a:rPr>
              <a:t>.</a:t>
            </a:r>
          </a:p>
          <a:p>
            <a:endParaRPr lang="en-US" sz="1000" smtClean="0">
              <a:latin typeface="Arial"/>
              <a:cs typeface="Arial"/>
            </a:endParaRPr>
          </a:p>
          <a:p>
            <a:r>
              <a:rPr lang="en-US" sz="1200" b="1">
                <a:solidFill>
                  <a:srgbClr val="4EC5D8"/>
                </a:solidFill>
                <a:latin typeface="Arial"/>
                <a:cs typeface="Arial"/>
              </a:rPr>
              <a:t>Alternate Content Heading</a:t>
            </a:r>
          </a:p>
          <a:p>
            <a:r>
              <a:rPr lang="en-US" sz="1000">
                <a:solidFill>
                  <a:srgbClr val="FFFFFF"/>
                </a:solidFill>
                <a:latin typeface="Arial"/>
                <a:cs typeface="Arial"/>
              </a:rPr>
              <a:t>Lorem ipsum dolor sit amet, consectetur adipisicing elit, sed do eiusmod tempor incididunt ut labore et dolore magna</a:t>
            </a:r>
            <a:r>
              <a:rPr lang="en-US" sz="1000" smtClean="0">
                <a:solidFill>
                  <a:srgbClr val="FFFFFF"/>
                </a:solidFill>
                <a:latin typeface="Arial"/>
                <a:cs typeface="Arial"/>
              </a:rPr>
              <a:t>.</a:t>
            </a:r>
          </a:p>
          <a:p>
            <a:endParaRPr lang="en-US" sz="1000" smtClean="0">
              <a:latin typeface="Arial"/>
              <a:cs typeface="Arial"/>
            </a:endParaRPr>
          </a:p>
          <a:p>
            <a:r>
              <a:rPr lang="en-US" sz="1200" b="1" smtClean="0">
                <a:solidFill>
                  <a:srgbClr val="4EC5D8"/>
                </a:solidFill>
                <a:latin typeface="Arial"/>
                <a:cs typeface="Arial"/>
              </a:rPr>
              <a:t>Alternate Content Heading</a:t>
            </a:r>
          </a:p>
          <a:p>
            <a:r>
              <a:rPr lang="en-US" sz="1000" smtClean="0">
                <a:solidFill>
                  <a:srgbClr val="FFFFFF"/>
                </a:solidFill>
                <a:latin typeface="Arial"/>
                <a:cs typeface="Arial"/>
              </a:rPr>
              <a:t>Lorem ipsum dolor sit amet, consectetur adipisicing elit, sed do eiusmod tempor incididunt ut labore et dolore magna.</a:t>
            </a:r>
          </a:p>
          <a:p>
            <a:endParaRPr lang="en-US" sz="1000" smtClean="0">
              <a:latin typeface="Arial"/>
              <a:cs typeface="Arial"/>
            </a:endParaRPr>
          </a:p>
          <a:p>
            <a:r>
              <a:rPr lang="en-US" sz="1200" b="1" smtClean="0">
                <a:solidFill>
                  <a:srgbClr val="4EC5D8"/>
                </a:solidFill>
                <a:latin typeface="Arial"/>
                <a:cs typeface="Arial"/>
              </a:rPr>
              <a:t>Alternate Content Heading</a:t>
            </a:r>
          </a:p>
          <a:p>
            <a:r>
              <a:rPr lang="en-US" sz="1000" smtClean="0">
                <a:solidFill>
                  <a:srgbClr val="FFFFFF"/>
                </a:solidFill>
                <a:latin typeface="Arial"/>
                <a:cs typeface="Arial"/>
              </a:rPr>
              <a:t>Lorem ipsum dolor sit amet, consectetur adipisicing elit, sed do eiusmod tempor incididunt ut labore et dolore magna.</a:t>
            </a:r>
          </a:p>
          <a:p>
            <a:endParaRPr lang="en-US" sz="1000" smtClean="0">
              <a:latin typeface="Arial"/>
              <a:cs typeface="Arial"/>
            </a:endParaRPr>
          </a:p>
          <a:p>
            <a:endParaRPr lang="en-US" sz="1000">
              <a:latin typeface="Arial"/>
              <a:cs typeface="Arial"/>
            </a:endParaRPr>
          </a:p>
        </p:txBody>
      </p:sp>
      <p:sp>
        <p:nvSpPr>
          <p:cNvPr id="16" name="TextBox 15"/>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Content page option 1</a:t>
            </a:r>
            <a:endParaRPr lang="en-US" sz="3000" b="1" spc="-100" dirty="0">
              <a:solidFill>
                <a:srgbClr val="FFFFFF"/>
              </a:solidFill>
              <a:latin typeface="Arial"/>
              <a:cs typeface="Arial"/>
            </a:endParaRPr>
          </a:p>
        </p:txBody>
      </p:sp>
      <p:sp>
        <p:nvSpPr>
          <p:cNvPr id="21" name="TextBox 20"/>
          <p:cNvSpPr txBox="1"/>
          <p:nvPr/>
        </p:nvSpPr>
        <p:spPr>
          <a:xfrm>
            <a:off x="626400" y="7034400"/>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7</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6" name="Rectangle 5"/>
          <p:cNvSpPr>
            <a:spLocks/>
          </p:cNvSpPr>
          <p:nvPr/>
        </p:nvSpPr>
        <p:spPr>
          <a:xfrm>
            <a:off x="3808077" y="1443392"/>
            <a:ext cx="6337300" cy="506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7" name="Rectangle 6"/>
          <p:cNvSpPr/>
          <p:nvPr/>
        </p:nvSpPr>
        <p:spPr>
          <a:xfrm>
            <a:off x="3808077" y="1443392"/>
            <a:ext cx="63373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00000" y="1406372"/>
            <a:ext cx="2700000" cy="4727728"/>
          </a:xfrm>
          <a:prstGeom prst="rect">
            <a:avLst/>
          </a:prstGeom>
          <a:noFill/>
        </p:spPr>
        <p:txBody>
          <a:bodyPr wrap="square" lIns="91417" tIns="45709" rIns="91417" bIns="45709" rtlCol="0">
            <a:noAutofit/>
          </a:bodyPr>
          <a:lstStyle/>
          <a:p>
            <a:r>
              <a:rPr lang="en-US" sz="1200" b="1" dirty="0">
                <a:solidFill>
                  <a:srgbClr val="4EC5D8"/>
                </a:solidFill>
                <a:latin typeface="Arial"/>
                <a:cs typeface="Arial"/>
              </a:rPr>
              <a:t>Sub Heading 1</a:t>
            </a:r>
          </a:p>
          <a:p>
            <a:r>
              <a:rPr lang="en-US" sz="1000" dirty="0" err="1">
                <a:solidFill>
                  <a:srgbClr val="FFFFFF"/>
                </a:solidFill>
                <a:latin typeface="Arial"/>
                <a:cs typeface="Arial"/>
              </a:rPr>
              <a:t>Lorem</a:t>
            </a:r>
            <a:r>
              <a:rPr lang="en-US" sz="1000" dirty="0">
                <a:solidFill>
                  <a:srgbClr val="FFFFFF"/>
                </a:solidFill>
                <a:latin typeface="Arial"/>
                <a:cs typeface="Arial"/>
              </a:rPr>
              <a:t> </a:t>
            </a:r>
            <a:r>
              <a:rPr lang="en-US" sz="1000" dirty="0" err="1">
                <a:solidFill>
                  <a:srgbClr val="FFFFFF"/>
                </a:solidFill>
                <a:latin typeface="Arial"/>
                <a:cs typeface="Arial"/>
              </a:rPr>
              <a:t>ipsum</a:t>
            </a:r>
            <a:r>
              <a:rPr lang="en-US" sz="1000" dirty="0">
                <a:solidFill>
                  <a:srgbClr val="FFFFFF"/>
                </a:solidFill>
                <a:latin typeface="Arial"/>
                <a:cs typeface="Arial"/>
              </a:rPr>
              <a:t> dolor sit </a:t>
            </a:r>
            <a:r>
              <a:rPr lang="en-US" sz="1000" dirty="0" err="1">
                <a:solidFill>
                  <a:srgbClr val="FFFFFF"/>
                </a:solidFill>
                <a:latin typeface="Arial"/>
                <a:cs typeface="Arial"/>
              </a:rPr>
              <a:t>amet</a:t>
            </a:r>
            <a:r>
              <a:rPr lang="en-US" sz="1000" dirty="0">
                <a:solidFill>
                  <a:srgbClr val="FFFFFF"/>
                </a:solidFill>
                <a:latin typeface="Arial"/>
                <a:cs typeface="Arial"/>
              </a:rPr>
              <a:t>, </a:t>
            </a:r>
            <a:r>
              <a:rPr lang="en-US" sz="1000" dirty="0" err="1">
                <a:solidFill>
                  <a:srgbClr val="FFFFFF"/>
                </a:solidFill>
                <a:latin typeface="Arial"/>
                <a:cs typeface="Arial"/>
              </a:rPr>
              <a:t>consetetur</a:t>
            </a:r>
            <a:r>
              <a:rPr lang="en-US" sz="1000" dirty="0">
                <a:solidFill>
                  <a:srgbClr val="FFFFFF"/>
                </a:solidFill>
                <a:latin typeface="Arial"/>
                <a:cs typeface="Arial"/>
              </a:rPr>
              <a:t> </a:t>
            </a:r>
            <a:r>
              <a:rPr lang="en-US" sz="1000" dirty="0" err="1">
                <a:solidFill>
                  <a:srgbClr val="FFFFFF"/>
                </a:solidFill>
                <a:latin typeface="Arial"/>
                <a:cs typeface="Arial"/>
              </a:rPr>
              <a:t>sadipscing</a:t>
            </a:r>
            <a:r>
              <a:rPr lang="en-US" sz="1000" dirty="0">
                <a:solidFill>
                  <a:srgbClr val="FFFFFF"/>
                </a:solidFill>
                <a:latin typeface="Arial"/>
                <a:cs typeface="Arial"/>
              </a:rPr>
              <a:t> </a:t>
            </a:r>
            <a:r>
              <a:rPr lang="en-US" sz="1000" dirty="0" err="1">
                <a:solidFill>
                  <a:srgbClr val="FFFFFF"/>
                </a:solidFill>
                <a:latin typeface="Arial"/>
                <a:cs typeface="Arial"/>
              </a:rPr>
              <a:t>elitr</a:t>
            </a:r>
            <a:r>
              <a:rPr lang="en-US" sz="1000" dirty="0">
                <a:solidFill>
                  <a:srgbClr val="FFFFFF"/>
                </a:solidFill>
                <a:latin typeface="Arial"/>
                <a:cs typeface="Arial"/>
              </a:rPr>
              <a:t>, </a:t>
            </a:r>
            <a:r>
              <a:rPr lang="en-US" sz="1000" dirty="0" err="1">
                <a:solidFill>
                  <a:srgbClr val="FFFFFF"/>
                </a:solidFill>
                <a:latin typeface="Arial"/>
                <a:cs typeface="Arial"/>
              </a:rPr>
              <a:t>sed</a:t>
            </a:r>
            <a:r>
              <a:rPr lang="en-US" sz="1000" dirty="0">
                <a:solidFill>
                  <a:srgbClr val="FFFFFF"/>
                </a:solidFill>
                <a:latin typeface="Arial"/>
                <a:cs typeface="Arial"/>
              </a:rPr>
              <a:t> </a:t>
            </a:r>
            <a:r>
              <a:rPr lang="en-US" sz="1000" dirty="0" err="1">
                <a:solidFill>
                  <a:srgbClr val="FFFFFF"/>
                </a:solidFill>
                <a:latin typeface="Arial"/>
                <a:cs typeface="Arial"/>
              </a:rPr>
              <a:t>diam</a:t>
            </a:r>
            <a:r>
              <a:rPr lang="en-US" sz="1000" dirty="0">
                <a:solidFill>
                  <a:srgbClr val="FFFFFF"/>
                </a:solidFill>
                <a:latin typeface="Arial"/>
                <a:cs typeface="Arial"/>
              </a:rPr>
              <a:t> </a:t>
            </a:r>
            <a:r>
              <a:rPr lang="en-US" sz="1000" dirty="0" err="1">
                <a:solidFill>
                  <a:srgbClr val="FFFFFF"/>
                </a:solidFill>
                <a:latin typeface="Arial"/>
                <a:cs typeface="Arial"/>
              </a:rPr>
              <a:t>nonumy</a:t>
            </a:r>
            <a:r>
              <a:rPr lang="en-US" sz="1000" dirty="0">
                <a:solidFill>
                  <a:srgbClr val="FFFFFF"/>
                </a:solidFill>
                <a:latin typeface="Arial"/>
                <a:cs typeface="Arial"/>
              </a:rPr>
              <a:t> </a:t>
            </a:r>
            <a:r>
              <a:rPr lang="en-US" sz="1000" dirty="0" err="1">
                <a:solidFill>
                  <a:srgbClr val="FFFFFF"/>
                </a:solidFill>
                <a:latin typeface="Arial"/>
                <a:cs typeface="Arial"/>
              </a:rPr>
              <a:t>eirmod</a:t>
            </a:r>
            <a:r>
              <a:rPr lang="en-US" sz="1000" dirty="0">
                <a:solidFill>
                  <a:srgbClr val="FFFFFF"/>
                </a:solidFill>
                <a:latin typeface="Arial"/>
                <a:cs typeface="Arial"/>
              </a:rPr>
              <a:t> </a:t>
            </a:r>
            <a:r>
              <a:rPr lang="en-US" sz="1000" dirty="0" err="1">
                <a:solidFill>
                  <a:srgbClr val="FFFFFF"/>
                </a:solidFill>
                <a:latin typeface="Arial"/>
                <a:cs typeface="Arial"/>
              </a:rPr>
              <a:t>tempor</a:t>
            </a:r>
            <a:r>
              <a:rPr lang="en-US" sz="1000" dirty="0">
                <a:solidFill>
                  <a:srgbClr val="FFFFFF"/>
                </a:solidFill>
                <a:latin typeface="Arial"/>
                <a:cs typeface="Arial"/>
              </a:rPr>
              <a:t> </a:t>
            </a:r>
            <a:r>
              <a:rPr lang="en-US" sz="1000" dirty="0" err="1">
                <a:solidFill>
                  <a:srgbClr val="FFFFFF"/>
                </a:solidFill>
                <a:latin typeface="Arial"/>
                <a:cs typeface="Arial"/>
              </a:rPr>
              <a:t>invidunt</a:t>
            </a:r>
            <a:r>
              <a:rPr lang="en-US" sz="1000" dirty="0">
                <a:solidFill>
                  <a:srgbClr val="FFFFFF"/>
                </a:solidFill>
                <a:latin typeface="Arial"/>
                <a:cs typeface="Arial"/>
              </a:rPr>
              <a:t> </a:t>
            </a:r>
            <a:r>
              <a:rPr lang="en-US" sz="1000" dirty="0" err="1">
                <a:solidFill>
                  <a:srgbClr val="FFFFFF"/>
                </a:solidFill>
                <a:latin typeface="Arial"/>
                <a:cs typeface="Arial"/>
              </a:rPr>
              <a:t>ut</a:t>
            </a:r>
            <a:r>
              <a:rPr lang="en-US" sz="1000" dirty="0">
                <a:solidFill>
                  <a:srgbClr val="FFFFFF"/>
                </a:solidFill>
                <a:latin typeface="Arial"/>
                <a:cs typeface="Arial"/>
              </a:rPr>
              <a:t> </a:t>
            </a:r>
            <a:r>
              <a:rPr lang="en-US" sz="1000" dirty="0" err="1">
                <a:solidFill>
                  <a:srgbClr val="FFFFFF"/>
                </a:solidFill>
                <a:latin typeface="Arial"/>
                <a:cs typeface="Arial"/>
              </a:rPr>
              <a:t>labore</a:t>
            </a:r>
            <a:r>
              <a:rPr lang="en-US" sz="1000" dirty="0">
                <a:solidFill>
                  <a:srgbClr val="FFFFFF"/>
                </a:solidFill>
                <a:latin typeface="Arial"/>
                <a:cs typeface="Arial"/>
              </a:rPr>
              <a:t> et </a:t>
            </a:r>
            <a:r>
              <a:rPr lang="en-US" sz="1000" dirty="0" err="1">
                <a:solidFill>
                  <a:srgbClr val="FFFFFF"/>
                </a:solidFill>
                <a:latin typeface="Arial"/>
                <a:cs typeface="Arial"/>
              </a:rPr>
              <a:t>dolore</a:t>
            </a:r>
            <a:r>
              <a:rPr lang="en-US" sz="1000" dirty="0">
                <a:solidFill>
                  <a:srgbClr val="FFFFFF"/>
                </a:solidFill>
                <a:latin typeface="Arial"/>
                <a:cs typeface="Arial"/>
              </a:rPr>
              <a:t> magna </a:t>
            </a:r>
            <a:r>
              <a:rPr lang="en-US" sz="1000" dirty="0" err="1">
                <a:solidFill>
                  <a:srgbClr val="FFFFFF"/>
                </a:solidFill>
                <a:latin typeface="Arial"/>
                <a:cs typeface="Arial"/>
              </a:rPr>
              <a:t>aliquyam</a:t>
            </a:r>
            <a:r>
              <a:rPr lang="en-US" sz="1000" dirty="0">
                <a:solidFill>
                  <a:srgbClr val="FFFFFF"/>
                </a:solidFill>
                <a:latin typeface="Arial"/>
                <a:cs typeface="Arial"/>
              </a:rPr>
              <a:t> </a:t>
            </a:r>
            <a:r>
              <a:rPr lang="en-US" sz="1000" dirty="0" err="1">
                <a:solidFill>
                  <a:srgbClr val="FFFFFF"/>
                </a:solidFill>
                <a:latin typeface="Arial"/>
                <a:cs typeface="Arial"/>
              </a:rPr>
              <a:t>erat</a:t>
            </a:r>
            <a:r>
              <a:rPr lang="en-US" sz="1000" dirty="0">
                <a:solidFill>
                  <a:srgbClr val="FFFFFF"/>
                </a:solidFill>
                <a:latin typeface="Arial"/>
                <a:cs typeface="Arial"/>
              </a:rPr>
              <a:t>, </a:t>
            </a:r>
            <a:r>
              <a:rPr lang="en-US" sz="1000" dirty="0" err="1">
                <a:solidFill>
                  <a:srgbClr val="FFFFFF"/>
                </a:solidFill>
                <a:latin typeface="Arial"/>
                <a:cs typeface="Arial"/>
              </a:rPr>
              <a:t>sed</a:t>
            </a:r>
            <a:r>
              <a:rPr lang="en-US" sz="1000" dirty="0">
                <a:solidFill>
                  <a:srgbClr val="FFFFFF"/>
                </a:solidFill>
                <a:latin typeface="Arial"/>
                <a:cs typeface="Arial"/>
              </a:rPr>
              <a:t> </a:t>
            </a:r>
            <a:r>
              <a:rPr lang="en-US" sz="1000" dirty="0" err="1">
                <a:solidFill>
                  <a:srgbClr val="FFFFFF"/>
                </a:solidFill>
                <a:latin typeface="Arial"/>
                <a:cs typeface="Arial"/>
              </a:rPr>
              <a:t>diam</a:t>
            </a:r>
            <a:r>
              <a:rPr lang="en-US" sz="1000" dirty="0">
                <a:solidFill>
                  <a:srgbClr val="FFFFFF"/>
                </a:solidFill>
                <a:latin typeface="Arial"/>
                <a:cs typeface="Arial"/>
              </a:rPr>
              <a:t> </a:t>
            </a:r>
            <a:r>
              <a:rPr lang="en-US" sz="1000" dirty="0" err="1">
                <a:solidFill>
                  <a:srgbClr val="FFFFFF"/>
                </a:solidFill>
                <a:latin typeface="Arial"/>
                <a:cs typeface="Arial"/>
              </a:rPr>
              <a:t>voluptua</a:t>
            </a:r>
            <a:r>
              <a:rPr lang="en-US" sz="1000" dirty="0">
                <a:solidFill>
                  <a:srgbClr val="FFFFFF"/>
                </a:solidFill>
                <a:latin typeface="Arial"/>
                <a:cs typeface="Arial"/>
              </a:rPr>
              <a:t>. At </a:t>
            </a:r>
            <a:r>
              <a:rPr lang="en-US" sz="1000" dirty="0" err="1">
                <a:solidFill>
                  <a:srgbClr val="FFFFFF"/>
                </a:solidFill>
                <a:latin typeface="Arial"/>
                <a:cs typeface="Arial"/>
              </a:rPr>
              <a:t>vero</a:t>
            </a:r>
            <a:r>
              <a:rPr lang="en-US" sz="1000" dirty="0">
                <a:solidFill>
                  <a:srgbClr val="FFFFFF"/>
                </a:solidFill>
                <a:latin typeface="Arial"/>
                <a:cs typeface="Arial"/>
              </a:rPr>
              <a:t> </a:t>
            </a:r>
            <a:r>
              <a:rPr lang="en-US" sz="1000" dirty="0" err="1">
                <a:solidFill>
                  <a:srgbClr val="FFFFFF"/>
                </a:solidFill>
                <a:latin typeface="Arial"/>
                <a:cs typeface="Arial"/>
              </a:rPr>
              <a:t>eos</a:t>
            </a:r>
            <a:r>
              <a:rPr lang="en-US" sz="1000" dirty="0">
                <a:solidFill>
                  <a:srgbClr val="FFFFFF"/>
                </a:solidFill>
                <a:latin typeface="Arial"/>
                <a:cs typeface="Arial"/>
              </a:rPr>
              <a:t> et </a:t>
            </a:r>
            <a:r>
              <a:rPr lang="en-US" sz="1000" dirty="0" err="1">
                <a:solidFill>
                  <a:srgbClr val="FFFFFF"/>
                </a:solidFill>
                <a:latin typeface="Arial"/>
                <a:cs typeface="Arial"/>
              </a:rPr>
              <a:t>accusam</a:t>
            </a:r>
            <a:r>
              <a:rPr lang="en-US" sz="1000" dirty="0">
                <a:solidFill>
                  <a:srgbClr val="FFFFFF"/>
                </a:solidFill>
                <a:latin typeface="Arial"/>
                <a:cs typeface="Arial"/>
              </a:rPr>
              <a:t> et </a:t>
            </a:r>
            <a:r>
              <a:rPr lang="en-US" sz="1000" dirty="0" err="1">
                <a:solidFill>
                  <a:srgbClr val="FFFFFF"/>
                </a:solidFill>
                <a:latin typeface="Arial"/>
                <a:cs typeface="Arial"/>
              </a:rPr>
              <a:t>justo</a:t>
            </a:r>
            <a:r>
              <a:rPr lang="en-US" sz="1000" dirty="0">
                <a:solidFill>
                  <a:srgbClr val="FFFFFF"/>
                </a:solidFill>
                <a:latin typeface="Arial"/>
                <a:cs typeface="Arial"/>
              </a:rPr>
              <a:t> duo </a:t>
            </a:r>
            <a:r>
              <a:rPr lang="en-US" sz="1000" dirty="0" err="1">
                <a:solidFill>
                  <a:srgbClr val="FFFFFF"/>
                </a:solidFill>
                <a:latin typeface="Arial"/>
                <a:cs typeface="Arial"/>
              </a:rPr>
              <a:t>dolores</a:t>
            </a:r>
            <a:r>
              <a:rPr lang="en-US" sz="1000" dirty="0">
                <a:solidFill>
                  <a:srgbClr val="FFFFFF"/>
                </a:solidFill>
                <a:latin typeface="Arial"/>
                <a:cs typeface="Arial"/>
              </a:rPr>
              <a:t> et </a:t>
            </a:r>
            <a:r>
              <a:rPr lang="en-US" sz="1000" dirty="0" err="1">
                <a:solidFill>
                  <a:srgbClr val="FFFFFF"/>
                </a:solidFill>
                <a:latin typeface="Arial"/>
                <a:cs typeface="Arial"/>
              </a:rPr>
              <a:t>ea</a:t>
            </a:r>
            <a:r>
              <a:rPr lang="en-US" sz="1000" dirty="0">
                <a:solidFill>
                  <a:srgbClr val="FFFFFF"/>
                </a:solidFill>
                <a:latin typeface="Arial"/>
                <a:cs typeface="Arial"/>
              </a:rPr>
              <a:t> </a:t>
            </a:r>
            <a:r>
              <a:rPr lang="en-US" sz="1000" dirty="0" err="1">
                <a:solidFill>
                  <a:srgbClr val="FFFFFF"/>
                </a:solidFill>
                <a:latin typeface="Arial"/>
                <a:cs typeface="Arial"/>
              </a:rPr>
              <a:t>rebum</a:t>
            </a:r>
            <a:r>
              <a:rPr lang="en-US" sz="1000" dirty="0">
                <a:solidFill>
                  <a:srgbClr val="FFFFFF"/>
                </a:solidFill>
                <a:latin typeface="Arial"/>
                <a:cs typeface="Arial"/>
              </a:rPr>
              <a:t>. Stet </a:t>
            </a:r>
            <a:r>
              <a:rPr lang="en-US" sz="1000" dirty="0" err="1">
                <a:solidFill>
                  <a:srgbClr val="FFFFFF"/>
                </a:solidFill>
                <a:latin typeface="Arial"/>
                <a:cs typeface="Arial"/>
              </a:rPr>
              <a:t>clita</a:t>
            </a:r>
            <a:r>
              <a:rPr lang="en-US" sz="1000" dirty="0">
                <a:solidFill>
                  <a:srgbClr val="FFFFFF"/>
                </a:solidFill>
                <a:latin typeface="Arial"/>
                <a:cs typeface="Arial"/>
              </a:rPr>
              <a:t> </a:t>
            </a:r>
            <a:r>
              <a:rPr lang="en-US" sz="1000" dirty="0" err="1">
                <a:solidFill>
                  <a:srgbClr val="FFFFFF"/>
                </a:solidFill>
                <a:latin typeface="Arial"/>
                <a:cs typeface="Arial"/>
              </a:rPr>
              <a:t>kasd</a:t>
            </a:r>
            <a:r>
              <a:rPr lang="en-US" sz="1000" dirty="0">
                <a:solidFill>
                  <a:srgbClr val="FFFFFF"/>
                </a:solidFill>
                <a:latin typeface="Arial"/>
                <a:cs typeface="Arial"/>
              </a:rPr>
              <a:t> </a:t>
            </a:r>
            <a:r>
              <a:rPr lang="en-US" sz="1000" dirty="0" err="1">
                <a:solidFill>
                  <a:srgbClr val="FFFFFF"/>
                </a:solidFill>
                <a:latin typeface="Arial"/>
                <a:cs typeface="Arial"/>
              </a:rPr>
              <a:t>gubergren</a:t>
            </a:r>
            <a:r>
              <a:rPr lang="en-US" sz="1000" dirty="0">
                <a:solidFill>
                  <a:srgbClr val="FFFFFF"/>
                </a:solidFill>
                <a:latin typeface="Arial"/>
                <a:cs typeface="Arial"/>
              </a:rPr>
              <a:t>, no sea </a:t>
            </a:r>
            <a:r>
              <a:rPr lang="en-US" sz="1000" dirty="0" err="1">
                <a:solidFill>
                  <a:srgbClr val="FFFFFF"/>
                </a:solidFill>
                <a:latin typeface="Arial"/>
                <a:cs typeface="Arial"/>
              </a:rPr>
              <a:t>takimata</a:t>
            </a:r>
            <a:r>
              <a:rPr lang="en-US" sz="1000" dirty="0">
                <a:solidFill>
                  <a:srgbClr val="FFFFFF"/>
                </a:solidFill>
                <a:latin typeface="Arial"/>
                <a:cs typeface="Arial"/>
              </a:rPr>
              <a:t> </a:t>
            </a:r>
            <a:r>
              <a:rPr lang="en-US" sz="1000" dirty="0" err="1">
                <a:solidFill>
                  <a:srgbClr val="FFFFFF"/>
                </a:solidFill>
                <a:latin typeface="Arial"/>
                <a:cs typeface="Arial"/>
              </a:rPr>
              <a:t>sanctus</a:t>
            </a:r>
            <a:r>
              <a:rPr lang="en-US" sz="1000" dirty="0">
                <a:solidFill>
                  <a:srgbClr val="FFFFFF"/>
                </a:solidFill>
                <a:latin typeface="Arial"/>
                <a:cs typeface="Arial"/>
              </a:rPr>
              <a:t> </a:t>
            </a:r>
            <a:r>
              <a:rPr lang="en-US" sz="1000" dirty="0" err="1">
                <a:solidFill>
                  <a:srgbClr val="FFFFFF"/>
                </a:solidFill>
                <a:latin typeface="Arial"/>
                <a:cs typeface="Arial"/>
              </a:rPr>
              <a:t>est</a:t>
            </a:r>
            <a:r>
              <a:rPr lang="en-US" sz="1000" dirty="0">
                <a:solidFill>
                  <a:srgbClr val="FFFFFF"/>
                </a:solidFill>
                <a:latin typeface="Arial"/>
                <a:cs typeface="Arial"/>
              </a:rPr>
              <a:t> </a:t>
            </a:r>
            <a:r>
              <a:rPr lang="en-US" sz="1000" dirty="0" err="1">
                <a:solidFill>
                  <a:srgbClr val="FFFFFF"/>
                </a:solidFill>
                <a:latin typeface="Arial"/>
                <a:cs typeface="Arial"/>
              </a:rPr>
              <a:t>Lorem</a:t>
            </a:r>
            <a:r>
              <a:rPr lang="en-US" sz="1000" dirty="0">
                <a:solidFill>
                  <a:srgbClr val="FFFFFF"/>
                </a:solidFill>
                <a:latin typeface="Arial"/>
                <a:cs typeface="Arial"/>
              </a:rPr>
              <a:t> </a:t>
            </a:r>
            <a:r>
              <a:rPr lang="en-US" sz="1000" dirty="0" err="1">
                <a:solidFill>
                  <a:srgbClr val="FFFFFF"/>
                </a:solidFill>
                <a:latin typeface="Arial"/>
                <a:cs typeface="Arial"/>
              </a:rPr>
              <a:t>ipsum</a:t>
            </a:r>
            <a:r>
              <a:rPr lang="en-US" sz="1000" dirty="0">
                <a:solidFill>
                  <a:srgbClr val="FFFFFF"/>
                </a:solidFill>
                <a:latin typeface="Arial"/>
                <a:cs typeface="Arial"/>
              </a:rPr>
              <a:t> dolor sit </a:t>
            </a:r>
            <a:r>
              <a:rPr lang="en-US" sz="1000" dirty="0" err="1">
                <a:solidFill>
                  <a:srgbClr val="FFFFFF"/>
                </a:solidFill>
                <a:latin typeface="Arial"/>
                <a:cs typeface="Arial"/>
              </a:rPr>
              <a:t>amet</a:t>
            </a:r>
            <a:r>
              <a:rPr lang="en-US" sz="1000" dirty="0" smtClean="0">
                <a:solidFill>
                  <a:srgbClr val="FFFFFF"/>
                </a:solidFill>
                <a:latin typeface="Arial"/>
                <a:cs typeface="Arial"/>
              </a:rPr>
              <a:t>.</a:t>
            </a:r>
          </a:p>
          <a:p>
            <a:endParaRPr lang="en-US" sz="900" dirty="0" smtClean="0">
              <a:latin typeface="Arial"/>
              <a:cs typeface="Arial"/>
            </a:endParaRPr>
          </a:p>
          <a:p>
            <a:r>
              <a:rPr lang="en-US" sz="1200" b="1" dirty="0">
                <a:solidFill>
                  <a:srgbClr val="4EC5D8"/>
                </a:solidFill>
                <a:latin typeface="Arial"/>
                <a:cs typeface="Arial"/>
              </a:rPr>
              <a:t>Sub Heading 2</a:t>
            </a:r>
          </a:p>
          <a:p>
            <a:r>
              <a:rPr lang="en-US" sz="1000" dirty="0" err="1">
                <a:solidFill>
                  <a:srgbClr val="FFFFFF"/>
                </a:solidFill>
                <a:latin typeface="Arial"/>
                <a:cs typeface="Arial"/>
              </a:rPr>
              <a:t>Lorem</a:t>
            </a:r>
            <a:r>
              <a:rPr lang="en-US" sz="1000" dirty="0">
                <a:solidFill>
                  <a:srgbClr val="FFFFFF"/>
                </a:solidFill>
                <a:latin typeface="Arial"/>
                <a:cs typeface="Arial"/>
              </a:rPr>
              <a:t> </a:t>
            </a:r>
            <a:r>
              <a:rPr lang="en-US" sz="1000" dirty="0" err="1">
                <a:solidFill>
                  <a:srgbClr val="FFFFFF"/>
                </a:solidFill>
                <a:latin typeface="Arial"/>
                <a:cs typeface="Arial"/>
              </a:rPr>
              <a:t>ipsum</a:t>
            </a:r>
            <a:r>
              <a:rPr lang="en-US" sz="1000" dirty="0">
                <a:solidFill>
                  <a:srgbClr val="FFFFFF"/>
                </a:solidFill>
                <a:latin typeface="Arial"/>
                <a:cs typeface="Arial"/>
              </a:rPr>
              <a:t> dolor sit </a:t>
            </a:r>
            <a:r>
              <a:rPr lang="en-US" sz="1000" dirty="0" err="1">
                <a:solidFill>
                  <a:srgbClr val="FFFFFF"/>
                </a:solidFill>
                <a:latin typeface="Arial"/>
                <a:cs typeface="Arial"/>
              </a:rPr>
              <a:t>amet</a:t>
            </a:r>
            <a:r>
              <a:rPr lang="en-US" sz="1000" dirty="0">
                <a:solidFill>
                  <a:srgbClr val="FFFFFF"/>
                </a:solidFill>
                <a:latin typeface="Arial"/>
                <a:cs typeface="Arial"/>
              </a:rPr>
              <a:t>, </a:t>
            </a:r>
            <a:r>
              <a:rPr lang="en-US" sz="1000" dirty="0" err="1">
                <a:solidFill>
                  <a:srgbClr val="FFFFFF"/>
                </a:solidFill>
                <a:latin typeface="Arial"/>
                <a:cs typeface="Arial"/>
              </a:rPr>
              <a:t>consetetur</a:t>
            </a:r>
            <a:r>
              <a:rPr lang="en-US" sz="1000" dirty="0">
                <a:solidFill>
                  <a:srgbClr val="FFFFFF"/>
                </a:solidFill>
                <a:latin typeface="Arial"/>
                <a:cs typeface="Arial"/>
              </a:rPr>
              <a:t> </a:t>
            </a:r>
            <a:r>
              <a:rPr lang="en-US" sz="1000" dirty="0" err="1">
                <a:solidFill>
                  <a:srgbClr val="FFFFFF"/>
                </a:solidFill>
                <a:latin typeface="Arial"/>
                <a:cs typeface="Arial"/>
              </a:rPr>
              <a:t>sadipscing</a:t>
            </a:r>
            <a:r>
              <a:rPr lang="en-US" sz="1000" dirty="0">
                <a:solidFill>
                  <a:srgbClr val="FFFFFF"/>
                </a:solidFill>
                <a:latin typeface="Arial"/>
                <a:cs typeface="Arial"/>
              </a:rPr>
              <a:t> </a:t>
            </a:r>
            <a:r>
              <a:rPr lang="en-US" sz="1000" dirty="0" err="1">
                <a:solidFill>
                  <a:srgbClr val="FFFFFF"/>
                </a:solidFill>
                <a:latin typeface="Arial"/>
                <a:cs typeface="Arial"/>
              </a:rPr>
              <a:t>elitr</a:t>
            </a:r>
            <a:r>
              <a:rPr lang="en-US" sz="1000" dirty="0">
                <a:solidFill>
                  <a:srgbClr val="FFFFFF"/>
                </a:solidFill>
                <a:latin typeface="Arial"/>
                <a:cs typeface="Arial"/>
              </a:rPr>
              <a:t>, </a:t>
            </a:r>
            <a:r>
              <a:rPr lang="en-US" sz="1000" dirty="0" err="1">
                <a:solidFill>
                  <a:srgbClr val="FFFFFF"/>
                </a:solidFill>
                <a:latin typeface="Arial"/>
                <a:cs typeface="Arial"/>
              </a:rPr>
              <a:t>sed</a:t>
            </a:r>
            <a:r>
              <a:rPr lang="en-US" sz="1000" dirty="0">
                <a:solidFill>
                  <a:srgbClr val="FFFFFF"/>
                </a:solidFill>
                <a:latin typeface="Arial"/>
                <a:cs typeface="Arial"/>
              </a:rPr>
              <a:t> </a:t>
            </a:r>
            <a:r>
              <a:rPr lang="en-US" sz="1000" dirty="0" err="1">
                <a:solidFill>
                  <a:srgbClr val="FFFFFF"/>
                </a:solidFill>
                <a:latin typeface="Arial"/>
                <a:cs typeface="Arial"/>
              </a:rPr>
              <a:t>diam</a:t>
            </a:r>
            <a:r>
              <a:rPr lang="en-US" sz="1000" dirty="0">
                <a:solidFill>
                  <a:srgbClr val="FFFFFF"/>
                </a:solidFill>
                <a:latin typeface="Arial"/>
                <a:cs typeface="Arial"/>
              </a:rPr>
              <a:t> </a:t>
            </a:r>
            <a:r>
              <a:rPr lang="en-US" sz="1000" dirty="0" err="1">
                <a:solidFill>
                  <a:srgbClr val="FFFFFF"/>
                </a:solidFill>
                <a:latin typeface="Arial"/>
                <a:cs typeface="Arial"/>
              </a:rPr>
              <a:t>nonumy</a:t>
            </a:r>
            <a:r>
              <a:rPr lang="en-US" sz="1000" dirty="0">
                <a:solidFill>
                  <a:srgbClr val="FFFFFF"/>
                </a:solidFill>
                <a:latin typeface="Arial"/>
                <a:cs typeface="Arial"/>
              </a:rPr>
              <a:t> </a:t>
            </a:r>
            <a:r>
              <a:rPr lang="en-US" sz="1000" dirty="0" err="1">
                <a:solidFill>
                  <a:srgbClr val="FFFFFF"/>
                </a:solidFill>
                <a:latin typeface="Arial"/>
                <a:cs typeface="Arial"/>
              </a:rPr>
              <a:t>eirmod</a:t>
            </a:r>
            <a:r>
              <a:rPr lang="en-US" sz="1000" dirty="0">
                <a:solidFill>
                  <a:srgbClr val="FFFFFF"/>
                </a:solidFill>
                <a:latin typeface="Arial"/>
                <a:cs typeface="Arial"/>
              </a:rPr>
              <a:t> </a:t>
            </a:r>
            <a:r>
              <a:rPr lang="en-US" sz="1000" dirty="0" err="1">
                <a:solidFill>
                  <a:srgbClr val="FFFFFF"/>
                </a:solidFill>
                <a:latin typeface="Arial"/>
                <a:cs typeface="Arial"/>
              </a:rPr>
              <a:t>tempor</a:t>
            </a:r>
            <a:r>
              <a:rPr lang="en-US" sz="1000" dirty="0">
                <a:solidFill>
                  <a:srgbClr val="FFFFFF"/>
                </a:solidFill>
                <a:latin typeface="Arial"/>
                <a:cs typeface="Arial"/>
              </a:rPr>
              <a:t> </a:t>
            </a:r>
            <a:r>
              <a:rPr lang="en-US" sz="1000" dirty="0" err="1">
                <a:solidFill>
                  <a:srgbClr val="FFFFFF"/>
                </a:solidFill>
                <a:latin typeface="Arial"/>
                <a:cs typeface="Arial"/>
              </a:rPr>
              <a:t>invidunt</a:t>
            </a:r>
            <a:r>
              <a:rPr lang="en-US" sz="1000" dirty="0">
                <a:solidFill>
                  <a:srgbClr val="FFFFFF"/>
                </a:solidFill>
                <a:latin typeface="Arial"/>
                <a:cs typeface="Arial"/>
              </a:rPr>
              <a:t> </a:t>
            </a:r>
            <a:r>
              <a:rPr lang="en-US" sz="1000" dirty="0" err="1">
                <a:solidFill>
                  <a:srgbClr val="FFFFFF"/>
                </a:solidFill>
                <a:latin typeface="Arial"/>
                <a:cs typeface="Arial"/>
              </a:rPr>
              <a:t>ut</a:t>
            </a:r>
            <a:r>
              <a:rPr lang="en-US" sz="1000" dirty="0">
                <a:solidFill>
                  <a:srgbClr val="FFFFFF"/>
                </a:solidFill>
                <a:latin typeface="Arial"/>
                <a:cs typeface="Arial"/>
              </a:rPr>
              <a:t> </a:t>
            </a:r>
            <a:r>
              <a:rPr lang="en-US" sz="1000" dirty="0" err="1">
                <a:solidFill>
                  <a:srgbClr val="FFFFFF"/>
                </a:solidFill>
                <a:latin typeface="Arial"/>
                <a:cs typeface="Arial"/>
              </a:rPr>
              <a:t>labore</a:t>
            </a:r>
            <a:r>
              <a:rPr lang="en-US" sz="1000" dirty="0">
                <a:solidFill>
                  <a:srgbClr val="FFFFFF"/>
                </a:solidFill>
                <a:latin typeface="Arial"/>
                <a:cs typeface="Arial"/>
              </a:rPr>
              <a:t> et </a:t>
            </a:r>
            <a:r>
              <a:rPr lang="en-US" sz="1000" dirty="0" err="1">
                <a:solidFill>
                  <a:srgbClr val="FFFFFF"/>
                </a:solidFill>
                <a:latin typeface="Arial"/>
                <a:cs typeface="Arial"/>
              </a:rPr>
              <a:t>dolore</a:t>
            </a:r>
            <a:r>
              <a:rPr lang="en-US" sz="1000" dirty="0">
                <a:solidFill>
                  <a:srgbClr val="FFFFFF"/>
                </a:solidFill>
                <a:latin typeface="Arial"/>
                <a:cs typeface="Arial"/>
              </a:rPr>
              <a:t> magna </a:t>
            </a:r>
            <a:r>
              <a:rPr lang="en-US" sz="1000" dirty="0" err="1">
                <a:solidFill>
                  <a:srgbClr val="FFFFFF"/>
                </a:solidFill>
                <a:latin typeface="Arial"/>
                <a:cs typeface="Arial"/>
              </a:rPr>
              <a:t>aliquyam</a:t>
            </a:r>
            <a:r>
              <a:rPr lang="en-US" sz="1000" dirty="0">
                <a:solidFill>
                  <a:srgbClr val="FFFFFF"/>
                </a:solidFill>
                <a:latin typeface="Arial"/>
                <a:cs typeface="Arial"/>
              </a:rPr>
              <a:t> </a:t>
            </a:r>
            <a:r>
              <a:rPr lang="en-US" sz="1000" dirty="0" err="1">
                <a:solidFill>
                  <a:srgbClr val="FFFFFF"/>
                </a:solidFill>
                <a:latin typeface="Arial"/>
                <a:cs typeface="Arial"/>
              </a:rPr>
              <a:t>erat</a:t>
            </a:r>
            <a:r>
              <a:rPr lang="en-US" sz="1000" dirty="0">
                <a:solidFill>
                  <a:srgbClr val="FFFFFF"/>
                </a:solidFill>
                <a:latin typeface="Arial"/>
                <a:cs typeface="Arial"/>
              </a:rPr>
              <a:t>, </a:t>
            </a:r>
            <a:r>
              <a:rPr lang="en-US" sz="1000" dirty="0" err="1">
                <a:solidFill>
                  <a:srgbClr val="FFFFFF"/>
                </a:solidFill>
                <a:latin typeface="Arial"/>
                <a:cs typeface="Arial"/>
              </a:rPr>
              <a:t>sed</a:t>
            </a:r>
            <a:r>
              <a:rPr lang="en-US" sz="1000" dirty="0">
                <a:solidFill>
                  <a:srgbClr val="FFFFFF"/>
                </a:solidFill>
                <a:latin typeface="Arial"/>
                <a:cs typeface="Arial"/>
              </a:rPr>
              <a:t> </a:t>
            </a:r>
            <a:r>
              <a:rPr lang="en-US" sz="1000" dirty="0" err="1">
                <a:solidFill>
                  <a:srgbClr val="FFFFFF"/>
                </a:solidFill>
                <a:latin typeface="Arial"/>
                <a:cs typeface="Arial"/>
              </a:rPr>
              <a:t>diam</a:t>
            </a:r>
            <a:r>
              <a:rPr lang="en-US" sz="1000" dirty="0">
                <a:solidFill>
                  <a:srgbClr val="FFFFFF"/>
                </a:solidFill>
                <a:latin typeface="Arial"/>
                <a:cs typeface="Arial"/>
              </a:rPr>
              <a:t> </a:t>
            </a:r>
            <a:r>
              <a:rPr lang="en-US" sz="1000" dirty="0" err="1">
                <a:solidFill>
                  <a:srgbClr val="FFFFFF"/>
                </a:solidFill>
                <a:latin typeface="Arial"/>
                <a:cs typeface="Arial"/>
              </a:rPr>
              <a:t>voluptua</a:t>
            </a:r>
            <a:r>
              <a:rPr lang="en-US" sz="1000" dirty="0">
                <a:solidFill>
                  <a:srgbClr val="FFFFFF"/>
                </a:solidFill>
                <a:latin typeface="Arial"/>
                <a:cs typeface="Arial"/>
              </a:rPr>
              <a:t>. At </a:t>
            </a:r>
            <a:r>
              <a:rPr lang="en-US" sz="1000" dirty="0" err="1">
                <a:solidFill>
                  <a:srgbClr val="FFFFFF"/>
                </a:solidFill>
                <a:latin typeface="Arial"/>
                <a:cs typeface="Arial"/>
              </a:rPr>
              <a:t>vero</a:t>
            </a:r>
            <a:r>
              <a:rPr lang="en-US" sz="1000" dirty="0">
                <a:solidFill>
                  <a:srgbClr val="FFFFFF"/>
                </a:solidFill>
                <a:latin typeface="Arial"/>
                <a:cs typeface="Arial"/>
              </a:rPr>
              <a:t> </a:t>
            </a:r>
            <a:r>
              <a:rPr lang="en-US" sz="1000" dirty="0" err="1">
                <a:solidFill>
                  <a:srgbClr val="FFFFFF"/>
                </a:solidFill>
                <a:latin typeface="Arial"/>
                <a:cs typeface="Arial"/>
              </a:rPr>
              <a:t>eos</a:t>
            </a:r>
            <a:r>
              <a:rPr lang="en-US" sz="1000" dirty="0">
                <a:solidFill>
                  <a:srgbClr val="FFFFFF"/>
                </a:solidFill>
                <a:latin typeface="Arial"/>
                <a:cs typeface="Arial"/>
              </a:rPr>
              <a:t> et </a:t>
            </a:r>
            <a:r>
              <a:rPr lang="en-US" sz="1000" dirty="0" err="1">
                <a:solidFill>
                  <a:srgbClr val="FFFFFF"/>
                </a:solidFill>
                <a:latin typeface="Arial"/>
                <a:cs typeface="Arial"/>
              </a:rPr>
              <a:t>accusam</a:t>
            </a:r>
            <a:r>
              <a:rPr lang="en-US" sz="1000" dirty="0">
                <a:solidFill>
                  <a:srgbClr val="FFFFFF"/>
                </a:solidFill>
                <a:latin typeface="Arial"/>
                <a:cs typeface="Arial"/>
              </a:rPr>
              <a:t> et </a:t>
            </a:r>
            <a:r>
              <a:rPr lang="en-US" sz="1000" dirty="0" err="1">
                <a:solidFill>
                  <a:srgbClr val="FFFFFF"/>
                </a:solidFill>
                <a:latin typeface="Arial"/>
                <a:cs typeface="Arial"/>
              </a:rPr>
              <a:t>justo</a:t>
            </a:r>
            <a:r>
              <a:rPr lang="en-US" sz="1000" dirty="0">
                <a:solidFill>
                  <a:srgbClr val="FFFFFF"/>
                </a:solidFill>
                <a:latin typeface="Arial"/>
                <a:cs typeface="Arial"/>
              </a:rPr>
              <a:t> duo </a:t>
            </a:r>
            <a:r>
              <a:rPr lang="en-US" sz="1000" dirty="0" err="1">
                <a:solidFill>
                  <a:srgbClr val="FFFFFF"/>
                </a:solidFill>
                <a:latin typeface="Arial"/>
                <a:cs typeface="Arial"/>
              </a:rPr>
              <a:t>dolores</a:t>
            </a:r>
            <a:r>
              <a:rPr lang="en-US" sz="1000" dirty="0">
                <a:solidFill>
                  <a:srgbClr val="FFFFFF"/>
                </a:solidFill>
                <a:latin typeface="Arial"/>
                <a:cs typeface="Arial"/>
              </a:rPr>
              <a:t> et </a:t>
            </a:r>
            <a:r>
              <a:rPr lang="en-US" sz="1000" dirty="0" err="1">
                <a:solidFill>
                  <a:srgbClr val="FFFFFF"/>
                </a:solidFill>
                <a:latin typeface="Arial"/>
                <a:cs typeface="Arial"/>
              </a:rPr>
              <a:t>ea</a:t>
            </a:r>
            <a:r>
              <a:rPr lang="en-US" sz="1000" dirty="0">
                <a:solidFill>
                  <a:srgbClr val="FFFFFF"/>
                </a:solidFill>
                <a:latin typeface="Arial"/>
                <a:cs typeface="Arial"/>
              </a:rPr>
              <a:t> </a:t>
            </a:r>
            <a:r>
              <a:rPr lang="en-US" sz="1000" dirty="0" err="1">
                <a:solidFill>
                  <a:srgbClr val="FFFFFF"/>
                </a:solidFill>
                <a:latin typeface="Arial"/>
                <a:cs typeface="Arial"/>
              </a:rPr>
              <a:t>rebum</a:t>
            </a:r>
            <a:r>
              <a:rPr lang="en-US" sz="1000" dirty="0">
                <a:solidFill>
                  <a:srgbClr val="FFFFFF"/>
                </a:solidFill>
                <a:latin typeface="Arial"/>
                <a:cs typeface="Arial"/>
              </a:rPr>
              <a:t>. Stet </a:t>
            </a:r>
            <a:r>
              <a:rPr lang="en-US" sz="1000" dirty="0" err="1">
                <a:solidFill>
                  <a:srgbClr val="FFFFFF"/>
                </a:solidFill>
                <a:latin typeface="Arial"/>
                <a:cs typeface="Arial"/>
              </a:rPr>
              <a:t>clita</a:t>
            </a:r>
            <a:r>
              <a:rPr lang="en-US" sz="1000" dirty="0">
                <a:solidFill>
                  <a:srgbClr val="FFFFFF"/>
                </a:solidFill>
                <a:latin typeface="Arial"/>
                <a:cs typeface="Arial"/>
              </a:rPr>
              <a:t> </a:t>
            </a:r>
            <a:r>
              <a:rPr lang="en-US" sz="1000" dirty="0" err="1">
                <a:solidFill>
                  <a:srgbClr val="FFFFFF"/>
                </a:solidFill>
                <a:latin typeface="Arial"/>
                <a:cs typeface="Arial"/>
              </a:rPr>
              <a:t>kasd</a:t>
            </a:r>
            <a:r>
              <a:rPr lang="en-US" sz="1000" dirty="0">
                <a:solidFill>
                  <a:srgbClr val="FFFFFF"/>
                </a:solidFill>
                <a:latin typeface="Arial"/>
                <a:cs typeface="Arial"/>
              </a:rPr>
              <a:t> </a:t>
            </a:r>
            <a:r>
              <a:rPr lang="en-US" sz="1000" dirty="0" err="1">
                <a:solidFill>
                  <a:srgbClr val="FFFFFF"/>
                </a:solidFill>
                <a:latin typeface="Arial"/>
                <a:cs typeface="Arial"/>
              </a:rPr>
              <a:t>gubergren</a:t>
            </a:r>
            <a:r>
              <a:rPr lang="en-US" sz="1000" dirty="0">
                <a:solidFill>
                  <a:srgbClr val="FFFFFF"/>
                </a:solidFill>
                <a:latin typeface="Arial"/>
                <a:cs typeface="Arial"/>
              </a:rPr>
              <a:t>, no sea </a:t>
            </a:r>
            <a:r>
              <a:rPr lang="en-US" sz="1000" dirty="0" err="1">
                <a:solidFill>
                  <a:srgbClr val="FFFFFF"/>
                </a:solidFill>
                <a:latin typeface="Arial"/>
                <a:cs typeface="Arial"/>
              </a:rPr>
              <a:t>takimata</a:t>
            </a:r>
            <a:r>
              <a:rPr lang="en-US" sz="1000" dirty="0">
                <a:solidFill>
                  <a:srgbClr val="FFFFFF"/>
                </a:solidFill>
                <a:latin typeface="Arial"/>
                <a:cs typeface="Arial"/>
              </a:rPr>
              <a:t> </a:t>
            </a:r>
            <a:r>
              <a:rPr lang="en-US" sz="1000" dirty="0" err="1">
                <a:solidFill>
                  <a:srgbClr val="FFFFFF"/>
                </a:solidFill>
                <a:latin typeface="Arial"/>
                <a:cs typeface="Arial"/>
              </a:rPr>
              <a:t>sanctus</a:t>
            </a:r>
            <a:r>
              <a:rPr lang="en-US" sz="1000" dirty="0">
                <a:solidFill>
                  <a:srgbClr val="FFFFFF"/>
                </a:solidFill>
                <a:latin typeface="Arial"/>
                <a:cs typeface="Arial"/>
              </a:rPr>
              <a:t> </a:t>
            </a:r>
            <a:r>
              <a:rPr lang="en-US" sz="1000" dirty="0" err="1">
                <a:solidFill>
                  <a:srgbClr val="FFFFFF"/>
                </a:solidFill>
                <a:latin typeface="Arial"/>
                <a:cs typeface="Arial"/>
              </a:rPr>
              <a:t>est</a:t>
            </a:r>
            <a:r>
              <a:rPr lang="en-US" sz="1000" dirty="0">
                <a:solidFill>
                  <a:srgbClr val="FFFFFF"/>
                </a:solidFill>
                <a:latin typeface="Arial"/>
                <a:cs typeface="Arial"/>
              </a:rPr>
              <a:t> </a:t>
            </a:r>
            <a:r>
              <a:rPr lang="en-US" sz="1000" dirty="0" err="1">
                <a:solidFill>
                  <a:srgbClr val="FFFFFF"/>
                </a:solidFill>
                <a:latin typeface="Arial"/>
                <a:cs typeface="Arial"/>
              </a:rPr>
              <a:t>Lorem</a:t>
            </a:r>
            <a:r>
              <a:rPr lang="en-US" sz="1000" dirty="0">
                <a:solidFill>
                  <a:srgbClr val="FFFFFF"/>
                </a:solidFill>
                <a:latin typeface="Arial"/>
                <a:cs typeface="Arial"/>
              </a:rPr>
              <a:t> </a:t>
            </a:r>
            <a:r>
              <a:rPr lang="en-US" sz="1000" dirty="0" err="1">
                <a:solidFill>
                  <a:srgbClr val="FFFFFF"/>
                </a:solidFill>
                <a:latin typeface="Arial"/>
                <a:cs typeface="Arial"/>
              </a:rPr>
              <a:t>ipsum</a:t>
            </a:r>
            <a:r>
              <a:rPr lang="en-US" sz="1000" dirty="0">
                <a:solidFill>
                  <a:srgbClr val="FFFFFF"/>
                </a:solidFill>
                <a:latin typeface="Arial"/>
                <a:cs typeface="Arial"/>
              </a:rPr>
              <a:t> dolor sit </a:t>
            </a:r>
            <a:r>
              <a:rPr lang="en-US" sz="1000" dirty="0" err="1">
                <a:solidFill>
                  <a:srgbClr val="FFFFFF"/>
                </a:solidFill>
                <a:latin typeface="Arial"/>
                <a:cs typeface="Arial"/>
              </a:rPr>
              <a:t>amet</a:t>
            </a:r>
            <a:r>
              <a:rPr lang="en-US" sz="1000" dirty="0" smtClean="0">
                <a:solidFill>
                  <a:srgbClr val="FFFFFF"/>
                </a:solidFill>
                <a:latin typeface="Arial"/>
                <a:cs typeface="Arial"/>
              </a:rPr>
              <a:t>.</a:t>
            </a:r>
          </a:p>
          <a:p>
            <a:endParaRPr lang="en-US" sz="900" dirty="0" smtClean="0">
              <a:latin typeface="Arial"/>
              <a:cs typeface="Arial"/>
            </a:endParaRPr>
          </a:p>
          <a:p>
            <a:r>
              <a:rPr lang="en-US" sz="1200" b="1" dirty="0">
                <a:solidFill>
                  <a:srgbClr val="4EC5D8"/>
                </a:solidFill>
                <a:latin typeface="Arial"/>
                <a:cs typeface="Arial"/>
              </a:rPr>
              <a:t>Sub Heading 3</a:t>
            </a:r>
          </a:p>
          <a:p>
            <a:r>
              <a:rPr lang="en-US" sz="1000" dirty="0" err="1">
                <a:solidFill>
                  <a:srgbClr val="FFFFFF"/>
                </a:solidFill>
                <a:latin typeface="Arial"/>
                <a:cs typeface="Arial"/>
              </a:rPr>
              <a:t>Lorem</a:t>
            </a:r>
            <a:r>
              <a:rPr lang="en-US" sz="1000" dirty="0">
                <a:solidFill>
                  <a:srgbClr val="FFFFFF"/>
                </a:solidFill>
                <a:latin typeface="Arial"/>
                <a:cs typeface="Arial"/>
              </a:rPr>
              <a:t> </a:t>
            </a:r>
            <a:r>
              <a:rPr lang="en-US" sz="1000" dirty="0" err="1">
                <a:solidFill>
                  <a:srgbClr val="FFFFFF"/>
                </a:solidFill>
                <a:latin typeface="Arial"/>
                <a:cs typeface="Arial"/>
              </a:rPr>
              <a:t>ipsum</a:t>
            </a:r>
            <a:r>
              <a:rPr lang="en-US" sz="1000" dirty="0">
                <a:solidFill>
                  <a:srgbClr val="FFFFFF"/>
                </a:solidFill>
                <a:latin typeface="Arial"/>
                <a:cs typeface="Arial"/>
              </a:rPr>
              <a:t> dolor sit </a:t>
            </a:r>
            <a:r>
              <a:rPr lang="en-US" sz="1000" dirty="0" err="1">
                <a:solidFill>
                  <a:srgbClr val="FFFFFF"/>
                </a:solidFill>
                <a:latin typeface="Arial"/>
                <a:cs typeface="Arial"/>
              </a:rPr>
              <a:t>amet</a:t>
            </a:r>
            <a:r>
              <a:rPr lang="en-US" sz="1000" dirty="0">
                <a:solidFill>
                  <a:srgbClr val="FFFFFF"/>
                </a:solidFill>
                <a:latin typeface="Arial"/>
                <a:cs typeface="Arial"/>
              </a:rPr>
              <a:t>, </a:t>
            </a:r>
            <a:r>
              <a:rPr lang="en-US" sz="1000" dirty="0" err="1">
                <a:solidFill>
                  <a:srgbClr val="FFFFFF"/>
                </a:solidFill>
                <a:latin typeface="Arial"/>
                <a:cs typeface="Arial"/>
              </a:rPr>
              <a:t>consetetur</a:t>
            </a:r>
            <a:r>
              <a:rPr lang="en-US" sz="1000" dirty="0">
                <a:solidFill>
                  <a:srgbClr val="FFFFFF"/>
                </a:solidFill>
                <a:latin typeface="Arial"/>
                <a:cs typeface="Arial"/>
              </a:rPr>
              <a:t> </a:t>
            </a:r>
            <a:r>
              <a:rPr lang="en-US" sz="1000" dirty="0" err="1">
                <a:solidFill>
                  <a:srgbClr val="FFFFFF"/>
                </a:solidFill>
                <a:latin typeface="Arial"/>
                <a:cs typeface="Arial"/>
              </a:rPr>
              <a:t>sadipscing</a:t>
            </a:r>
            <a:r>
              <a:rPr lang="en-US" sz="1000" dirty="0">
                <a:solidFill>
                  <a:srgbClr val="FFFFFF"/>
                </a:solidFill>
                <a:latin typeface="Arial"/>
                <a:cs typeface="Arial"/>
              </a:rPr>
              <a:t> </a:t>
            </a:r>
            <a:r>
              <a:rPr lang="en-US" sz="1000" dirty="0" err="1">
                <a:solidFill>
                  <a:srgbClr val="FFFFFF"/>
                </a:solidFill>
                <a:latin typeface="Arial"/>
                <a:cs typeface="Arial"/>
              </a:rPr>
              <a:t>elitr</a:t>
            </a:r>
            <a:r>
              <a:rPr lang="en-US" sz="1000" dirty="0">
                <a:solidFill>
                  <a:srgbClr val="FFFFFF"/>
                </a:solidFill>
                <a:latin typeface="Arial"/>
                <a:cs typeface="Arial"/>
              </a:rPr>
              <a:t>, </a:t>
            </a:r>
            <a:r>
              <a:rPr lang="en-US" sz="1000" dirty="0" err="1">
                <a:solidFill>
                  <a:srgbClr val="FFFFFF"/>
                </a:solidFill>
                <a:latin typeface="Arial"/>
                <a:cs typeface="Arial"/>
              </a:rPr>
              <a:t>sed</a:t>
            </a:r>
            <a:r>
              <a:rPr lang="en-US" sz="1000" dirty="0">
                <a:solidFill>
                  <a:srgbClr val="FFFFFF"/>
                </a:solidFill>
                <a:latin typeface="Arial"/>
                <a:cs typeface="Arial"/>
              </a:rPr>
              <a:t> </a:t>
            </a:r>
            <a:r>
              <a:rPr lang="en-US" sz="1000" dirty="0" err="1">
                <a:solidFill>
                  <a:srgbClr val="FFFFFF"/>
                </a:solidFill>
                <a:latin typeface="Arial"/>
                <a:cs typeface="Arial"/>
              </a:rPr>
              <a:t>diam</a:t>
            </a:r>
            <a:r>
              <a:rPr lang="en-US" sz="1000" dirty="0">
                <a:solidFill>
                  <a:srgbClr val="FFFFFF"/>
                </a:solidFill>
                <a:latin typeface="Arial"/>
                <a:cs typeface="Arial"/>
              </a:rPr>
              <a:t> </a:t>
            </a:r>
            <a:r>
              <a:rPr lang="en-US" sz="1000" dirty="0" err="1">
                <a:solidFill>
                  <a:srgbClr val="FFFFFF"/>
                </a:solidFill>
                <a:latin typeface="Arial"/>
                <a:cs typeface="Arial"/>
              </a:rPr>
              <a:t>nonumy</a:t>
            </a:r>
            <a:r>
              <a:rPr lang="en-US" sz="1000" dirty="0">
                <a:solidFill>
                  <a:srgbClr val="FFFFFF"/>
                </a:solidFill>
                <a:latin typeface="Arial"/>
                <a:cs typeface="Arial"/>
              </a:rPr>
              <a:t> </a:t>
            </a:r>
            <a:r>
              <a:rPr lang="en-US" sz="1000" dirty="0" err="1">
                <a:solidFill>
                  <a:srgbClr val="FFFFFF"/>
                </a:solidFill>
                <a:latin typeface="Arial"/>
                <a:cs typeface="Arial"/>
              </a:rPr>
              <a:t>eirmod</a:t>
            </a:r>
            <a:r>
              <a:rPr lang="en-US" sz="1000" dirty="0">
                <a:solidFill>
                  <a:srgbClr val="FFFFFF"/>
                </a:solidFill>
                <a:latin typeface="Arial"/>
                <a:cs typeface="Arial"/>
              </a:rPr>
              <a:t> </a:t>
            </a:r>
            <a:r>
              <a:rPr lang="en-US" sz="1000" dirty="0" err="1">
                <a:solidFill>
                  <a:srgbClr val="FFFFFF"/>
                </a:solidFill>
                <a:latin typeface="Arial"/>
                <a:cs typeface="Arial"/>
              </a:rPr>
              <a:t>tempor</a:t>
            </a:r>
            <a:r>
              <a:rPr lang="en-US" sz="1000" dirty="0">
                <a:solidFill>
                  <a:srgbClr val="FFFFFF"/>
                </a:solidFill>
                <a:latin typeface="Arial"/>
                <a:cs typeface="Arial"/>
              </a:rPr>
              <a:t> </a:t>
            </a:r>
            <a:r>
              <a:rPr lang="en-US" sz="1000" dirty="0" err="1">
                <a:solidFill>
                  <a:srgbClr val="FFFFFF"/>
                </a:solidFill>
                <a:latin typeface="Arial"/>
                <a:cs typeface="Arial"/>
              </a:rPr>
              <a:t>invidunt</a:t>
            </a:r>
            <a:r>
              <a:rPr lang="en-US" sz="1000" dirty="0">
                <a:solidFill>
                  <a:srgbClr val="FFFFFF"/>
                </a:solidFill>
                <a:latin typeface="Arial"/>
                <a:cs typeface="Arial"/>
              </a:rPr>
              <a:t> </a:t>
            </a:r>
            <a:r>
              <a:rPr lang="en-US" sz="1000" dirty="0" err="1">
                <a:solidFill>
                  <a:srgbClr val="FFFFFF"/>
                </a:solidFill>
                <a:latin typeface="Arial"/>
                <a:cs typeface="Arial"/>
              </a:rPr>
              <a:t>ut</a:t>
            </a:r>
            <a:r>
              <a:rPr lang="en-US" sz="1000" dirty="0">
                <a:solidFill>
                  <a:srgbClr val="FFFFFF"/>
                </a:solidFill>
                <a:latin typeface="Arial"/>
                <a:cs typeface="Arial"/>
              </a:rPr>
              <a:t> </a:t>
            </a:r>
            <a:r>
              <a:rPr lang="en-US" sz="1000" dirty="0" err="1">
                <a:solidFill>
                  <a:srgbClr val="FFFFFF"/>
                </a:solidFill>
                <a:latin typeface="Arial"/>
                <a:cs typeface="Arial"/>
              </a:rPr>
              <a:t>labore</a:t>
            </a:r>
            <a:r>
              <a:rPr lang="en-US" sz="1000" dirty="0">
                <a:solidFill>
                  <a:srgbClr val="FFFFFF"/>
                </a:solidFill>
                <a:latin typeface="Arial"/>
                <a:cs typeface="Arial"/>
              </a:rPr>
              <a:t> et </a:t>
            </a:r>
            <a:r>
              <a:rPr lang="en-US" sz="1000" dirty="0" err="1">
                <a:solidFill>
                  <a:srgbClr val="FFFFFF"/>
                </a:solidFill>
                <a:latin typeface="Arial"/>
                <a:cs typeface="Arial"/>
              </a:rPr>
              <a:t>dolore</a:t>
            </a:r>
            <a:r>
              <a:rPr lang="en-US" sz="1000" dirty="0">
                <a:solidFill>
                  <a:srgbClr val="FFFFFF"/>
                </a:solidFill>
                <a:latin typeface="Arial"/>
                <a:cs typeface="Arial"/>
              </a:rPr>
              <a:t> magna </a:t>
            </a:r>
            <a:r>
              <a:rPr lang="en-US" sz="1000" dirty="0" err="1">
                <a:solidFill>
                  <a:srgbClr val="FFFFFF"/>
                </a:solidFill>
                <a:latin typeface="Arial"/>
                <a:cs typeface="Arial"/>
              </a:rPr>
              <a:t>aliquyam</a:t>
            </a:r>
            <a:r>
              <a:rPr lang="en-US" sz="1000" dirty="0">
                <a:solidFill>
                  <a:srgbClr val="FFFFFF"/>
                </a:solidFill>
                <a:latin typeface="Arial"/>
                <a:cs typeface="Arial"/>
              </a:rPr>
              <a:t> </a:t>
            </a:r>
            <a:r>
              <a:rPr lang="en-US" sz="1000" dirty="0" err="1">
                <a:solidFill>
                  <a:srgbClr val="FFFFFF"/>
                </a:solidFill>
                <a:latin typeface="Arial"/>
                <a:cs typeface="Arial"/>
              </a:rPr>
              <a:t>erat</a:t>
            </a:r>
            <a:r>
              <a:rPr lang="en-US" sz="1000" dirty="0">
                <a:solidFill>
                  <a:srgbClr val="FFFFFF"/>
                </a:solidFill>
                <a:latin typeface="Arial"/>
                <a:cs typeface="Arial"/>
              </a:rPr>
              <a:t>, </a:t>
            </a:r>
            <a:r>
              <a:rPr lang="en-US" sz="1000" dirty="0" err="1">
                <a:solidFill>
                  <a:srgbClr val="FFFFFF"/>
                </a:solidFill>
                <a:latin typeface="Arial"/>
                <a:cs typeface="Arial"/>
              </a:rPr>
              <a:t>sed</a:t>
            </a:r>
            <a:r>
              <a:rPr lang="en-US" sz="1000" dirty="0">
                <a:solidFill>
                  <a:srgbClr val="FFFFFF"/>
                </a:solidFill>
                <a:latin typeface="Arial"/>
                <a:cs typeface="Arial"/>
              </a:rPr>
              <a:t> </a:t>
            </a:r>
            <a:r>
              <a:rPr lang="en-US" sz="1000" dirty="0" err="1">
                <a:solidFill>
                  <a:srgbClr val="FFFFFF"/>
                </a:solidFill>
                <a:latin typeface="Arial"/>
                <a:cs typeface="Arial"/>
              </a:rPr>
              <a:t>diam</a:t>
            </a:r>
            <a:r>
              <a:rPr lang="en-US" sz="1000" dirty="0">
                <a:solidFill>
                  <a:srgbClr val="FFFFFF"/>
                </a:solidFill>
                <a:latin typeface="Arial"/>
                <a:cs typeface="Arial"/>
              </a:rPr>
              <a:t> </a:t>
            </a:r>
            <a:r>
              <a:rPr lang="en-US" sz="1000" dirty="0" err="1">
                <a:solidFill>
                  <a:srgbClr val="FFFFFF"/>
                </a:solidFill>
                <a:latin typeface="Arial"/>
                <a:cs typeface="Arial"/>
              </a:rPr>
              <a:t>voluptua</a:t>
            </a:r>
            <a:r>
              <a:rPr lang="en-US" sz="1000" dirty="0">
                <a:solidFill>
                  <a:srgbClr val="FFFFFF"/>
                </a:solidFill>
                <a:latin typeface="Arial"/>
                <a:cs typeface="Arial"/>
              </a:rPr>
              <a:t>. At </a:t>
            </a:r>
            <a:r>
              <a:rPr lang="en-US" sz="1000" dirty="0" err="1">
                <a:solidFill>
                  <a:srgbClr val="FFFFFF"/>
                </a:solidFill>
                <a:latin typeface="Arial"/>
                <a:cs typeface="Arial"/>
              </a:rPr>
              <a:t>vero</a:t>
            </a:r>
            <a:r>
              <a:rPr lang="en-US" sz="1000" dirty="0">
                <a:solidFill>
                  <a:srgbClr val="FFFFFF"/>
                </a:solidFill>
                <a:latin typeface="Arial"/>
                <a:cs typeface="Arial"/>
              </a:rPr>
              <a:t> </a:t>
            </a:r>
            <a:r>
              <a:rPr lang="en-US" sz="1000" dirty="0" err="1">
                <a:solidFill>
                  <a:srgbClr val="FFFFFF"/>
                </a:solidFill>
                <a:latin typeface="Arial"/>
                <a:cs typeface="Arial"/>
              </a:rPr>
              <a:t>eos</a:t>
            </a:r>
            <a:r>
              <a:rPr lang="en-US" sz="1000" dirty="0">
                <a:solidFill>
                  <a:srgbClr val="FFFFFF"/>
                </a:solidFill>
                <a:latin typeface="Arial"/>
                <a:cs typeface="Arial"/>
              </a:rPr>
              <a:t> et </a:t>
            </a:r>
            <a:r>
              <a:rPr lang="en-US" sz="1000" dirty="0" err="1">
                <a:solidFill>
                  <a:srgbClr val="FFFFFF"/>
                </a:solidFill>
                <a:latin typeface="Arial"/>
                <a:cs typeface="Arial"/>
              </a:rPr>
              <a:t>accusam</a:t>
            </a:r>
            <a:r>
              <a:rPr lang="en-US" sz="1000" dirty="0">
                <a:solidFill>
                  <a:srgbClr val="FFFFFF"/>
                </a:solidFill>
                <a:latin typeface="Arial"/>
                <a:cs typeface="Arial"/>
              </a:rPr>
              <a:t> et </a:t>
            </a:r>
            <a:r>
              <a:rPr lang="en-US" sz="1000" dirty="0" err="1">
                <a:solidFill>
                  <a:srgbClr val="FFFFFF"/>
                </a:solidFill>
                <a:latin typeface="Arial"/>
                <a:cs typeface="Arial"/>
              </a:rPr>
              <a:t>justo</a:t>
            </a:r>
            <a:r>
              <a:rPr lang="en-US" sz="1000" dirty="0">
                <a:solidFill>
                  <a:srgbClr val="FFFFFF"/>
                </a:solidFill>
                <a:latin typeface="Arial"/>
                <a:cs typeface="Arial"/>
              </a:rPr>
              <a:t> duo </a:t>
            </a:r>
            <a:r>
              <a:rPr lang="en-US" sz="1000" dirty="0" err="1">
                <a:solidFill>
                  <a:srgbClr val="FFFFFF"/>
                </a:solidFill>
                <a:latin typeface="Arial"/>
                <a:cs typeface="Arial"/>
              </a:rPr>
              <a:t>dolores</a:t>
            </a:r>
            <a:r>
              <a:rPr lang="en-US" sz="1000" dirty="0">
                <a:solidFill>
                  <a:srgbClr val="FFFFFF"/>
                </a:solidFill>
                <a:latin typeface="Arial"/>
                <a:cs typeface="Arial"/>
              </a:rPr>
              <a:t> et </a:t>
            </a:r>
            <a:r>
              <a:rPr lang="en-US" sz="1000" dirty="0" err="1">
                <a:solidFill>
                  <a:srgbClr val="FFFFFF"/>
                </a:solidFill>
                <a:latin typeface="Arial"/>
                <a:cs typeface="Arial"/>
              </a:rPr>
              <a:t>ea</a:t>
            </a:r>
            <a:r>
              <a:rPr lang="en-US" sz="1000" dirty="0">
                <a:solidFill>
                  <a:srgbClr val="FFFFFF"/>
                </a:solidFill>
                <a:latin typeface="Arial"/>
                <a:cs typeface="Arial"/>
              </a:rPr>
              <a:t> </a:t>
            </a:r>
            <a:r>
              <a:rPr lang="en-US" sz="1000" dirty="0" err="1">
                <a:solidFill>
                  <a:srgbClr val="FFFFFF"/>
                </a:solidFill>
                <a:latin typeface="Arial"/>
                <a:cs typeface="Arial"/>
              </a:rPr>
              <a:t>rebum</a:t>
            </a:r>
            <a:r>
              <a:rPr lang="en-US" sz="1000" dirty="0">
                <a:solidFill>
                  <a:srgbClr val="FFFFFF"/>
                </a:solidFill>
                <a:latin typeface="Arial"/>
                <a:cs typeface="Arial"/>
              </a:rPr>
              <a:t>. Stet </a:t>
            </a:r>
            <a:r>
              <a:rPr lang="en-US" sz="1000" dirty="0" err="1">
                <a:solidFill>
                  <a:srgbClr val="FFFFFF"/>
                </a:solidFill>
                <a:latin typeface="Arial"/>
                <a:cs typeface="Arial"/>
              </a:rPr>
              <a:t>clita</a:t>
            </a:r>
            <a:r>
              <a:rPr lang="en-US" sz="1000" dirty="0">
                <a:solidFill>
                  <a:srgbClr val="FFFFFF"/>
                </a:solidFill>
                <a:latin typeface="Arial"/>
                <a:cs typeface="Arial"/>
              </a:rPr>
              <a:t> </a:t>
            </a:r>
            <a:r>
              <a:rPr lang="en-US" sz="1000" dirty="0" err="1">
                <a:solidFill>
                  <a:srgbClr val="FFFFFF"/>
                </a:solidFill>
                <a:latin typeface="Arial"/>
                <a:cs typeface="Arial"/>
              </a:rPr>
              <a:t>kasd</a:t>
            </a:r>
            <a:r>
              <a:rPr lang="en-US" sz="1000" dirty="0">
                <a:solidFill>
                  <a:srgbClr val="FFFFFF"/>
                </a:solidFill>
                <a:latin typeface="Arial"/>
                <a:cs typeface="Arial"/>
              </a:rPr>
              <a:t> </a:t>
            </a:r>
            <a:r>
              <a:rPr lang="en-US" sz="1000" dirty="0" err="1">
                <a:solidFill>
                  <a:srgbClr val="FFFFFF"/>
                </a:solidFill>
                <a:latin typeface="Arial"/>
                <a:cs typeface="Arial"/>
              </a:rPr>
              <a:t>gubergren</a:t>
            </a:r>
            <a:r>
              <a:rPr lang="en-US" sz="1000" dirty="0">
                <a:solidFill>
                  <a:srgbClr val="FFFFFF"/>
                </a:solidFill>
                <a:latin typeface="Arial"/>
                <a:cs typeface="Arial"/>
              </a:rPr>
              <a:t>, no sea </a:t>
            </a:r>
            <a:r>
              <a:rPr lang="en-US" sz="1000" dirty="0" err="1">
                <a:solidFill>
                  <a:srgbClr val="FFFFFF"/>
                </a:solidFill>
                <a:latin typeface="Arial"/>
                <a:cs typeface="Arial"/>
              </a:rPr>
              <a:t>takimata</a:t>
            </a:r>
            <a:r>
              <a:rPr lang="en-US" sz="1000" dirty="0">
                <a:solidFill>
                  <a:srgbClr val="FFFFFF"/>
                </a:solidFill>
                <a:latin typeface="Arial"/>
                <a:cs typeface="Arial"/>
              </a:rPr>
              <a:t> </a:t>
            </a:r>
            <a:r>
              <a:rPr lang="en-US" sz="1000" dirty="0" err="1">
                <a:solidFill>
                  <a:srgbClr val="FFFFFF"/>
                </a:solidFill>
                <a:latin typeface="Arial"/>
                <a:cs typeface="Arial"/>
              </a:rPr>
              <a:t>sanctus</a:t>
            </a:r>
            <a:r>
              <a:rPr lang="en-US" sz="1000" dirty="0">
                <a:solidFill>
                  <a:srgbClr val="FFFFFF"/>
                </a:solidFill>
                <a:latin typeface="Arial"/>
                <a:cs typeface="Arial"/>
              </a:rPr>
              <a:t> </a:t>
            </a:r>
            <a:r>
              <a:rPr lang="en-US" sz="1000" dirty="0" err="1">
                <a:solidFill>
                  <a:srgbClr val="FFFFFF"/>
                </a:solidFill>
                <a:latin typeface="Arial"/>
                <a:cs typeface="Arial"/>
              </a:rPr>
              <a:t>est</a:t>
            </a:r>
            <a:r>
              <a:rPr lang="en-US" sz="1000" dirty="0">
                <a:solidFill>
                  <a:srgbClr val="FFFFFF"/>
                </a:solidFill>
                <a:latin typeface="Arial"/>
                <a:cs typeface="Arial"/>
              </a:rPr>
              <a:t> </a:t>
            </a:r>
            <a:r>
              <a:rPr lang="en-US" sz="1000" dirty="0" err="1">
                <a:solidFill>
                  <a:srgbClr val="FFFFFF"/>
                </a:solidFill>
                <a:latin typeface="Arial"/>
                <a:cs typeface="Arial"/>
              </a:rPr>
              <a:t>Lorem</a:t>
            </a:r>
            <a:r>
              <a:rPr lang="en-US" sz="1000" dirty="0">
                <a:solidFill>
                  <a:srgbClr val="FFFFFF"/>
                </a:solidFill>
                <a:latin typeface="Arial"/>
                <a:cs typeface="Arial"/>
              </a:rPr>
              <a:t> </a:t>
            </a:r>
            <a:r>
              <a:rPr lang="en-US" sz="1000" dirty="0" err="1">
                <a:solidFill>
                  <a:srgbClr val="FFFFFF"/>
                </a:solidFill>
                <a:latin typeface="Arial"/>
                <a:cs typeface="Arial"/>
              </a:rPr>
              <a:t>ipsum</a:t>
            </a:r>
            <a:r>
              <a:rPr lang="en-US" sz="1000" dirty="0">
                <a:solidFill>
                  <a:srgbClr val="FFFFFF"/>
                </a:solidFill>
                <a:latin typeface="Arial"/>
                <a:cs typeface="Arial"/>
              </a:rPr>
              <a:t> dolor sit </a:t>
            </a:r>
            <a:r>
              <a:rPr lang="en-US" sz="1000" dirty="0" err="1">
                <a:solidFill>
                  <a:srgbClr val="FFFFFF"/>
                </a:solidFill>
                <a:latin typeface="Arial"/>
                <a:cs typeface="Arial"/>
              </a:rPr>
              <a:t>amet</a:t>
            </a:r>
            <a:r>
              <a:rPr lang="en-US" sz="1000" dirty="0">
                <a:solidFill>
                  <a:srgbClr val="FFFFFF"/>
                </a:solidFill>
                <a:latin typeface="Arial"/>
                <a:cs typeface="Arial"/>
              </a:rPr>
              <a:t>.</a:t>
            </a:r>
          </a:p>
        </p:txBody>
      </p:sp>
      <p:sp>
        <p:nvSpPr>
          <p:cNvPr id="6" name="TextBox 5"/>
          <p:cNvSpPr txBox="1"/>
          <p:nvPr/>
        </p:nvSpPr>
        <p:spPr>
          <a:xfrm>
            <a:off x="900000" y="488418"/>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Content page option 2</a:t>
            </a:r>
            <a:endParaRPr lang="en-US" sz="3000" b="1" spc="-100" dirty="0">
              <a:solidFill>
                <a:srgbClr val="FFFFFF"/>
              </a:solidFill>
              <a:latin typeface="Arial"/>
              <a:cs typeface="Arial"/>
            </a:endParaRPr>
          </a:p>
        </p:txBody>
      </p:sp>
      <p:sp>
        <p:nvSpPr>
          <p:cNvPr id="7" name="TextBox 6"/>
          <p:cNvSpPr txBox="1"/>
          <p:nvPr/>
        </p:nvSpPr>
        <p:spPr>
          <a:xfrm>
            <a:off x="-952500" y="2717800"/>
            <a:ext cx="184666" cy="415498"/>
          </a:xfrm>
          <a:prstGeom prst="rect">
            <a:avLst/>
          </a:prstGeom>
          <a:noFill/>
        </p:spPr>
        <p:txBody>
          <a:bodyPr wrap="none" rtlCol="0">
            <a:spAutoFit/>
          </a:bodyPr>
          <a:lstStyle/>
          <a:p>
            <a:endParaRPr lang="en-US"/>
          </a:p>
        </p:txBody>
      </p:sp>
      <p:sp>
        <p:nvSpPr>
          <p:cNvPr id="13" name="TextBox 12"/>
          <p:cNvSpPr txBox="1"/>
          <p:nvPr/>
        </p:nvSpPr>
        <p:spPr>
          <a:xfrm>
            <a:off x="627429" y="7033684"/>
            <a:ext cx="3600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8</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9" name="Rectangle 8"/>
          <p:cNvSpPr>
            <a:spLocks/>
          </p:cNvSpPr>
          <p:nvPr/>
        </p:nvSpPr>
        <p:spPr>
          <a:xfrm>
            <a:off x="7092885" y="1441167"/>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0" name="Rectangle 9"/>
          <p:cNvSpPr>
            <a:spLocks/>
          </p:cNvSpPr>
          <p:nvPr/>
        </p:nvSpPr>
        <p:spPr>
          <a:xfrm>
            <a:off x="7092885" y="4209615"/>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Rectangle 10"/>
          <p:cNvSpPr/>
          <p:nvPr/>
        </p:nvSpPr>
        <p:spPr>
          <a:xfrm>
            <a:off x="7092885" y="4209615"/>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092885" y="1441167"/>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3788569" y="1441167"/>
            <a:ext cx="3060699" cy="521970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5" name="Rectangle 14"/>
          <p:cNvSpPr/>
          <p:nvPr/>
        </p:nvSpPr>
        <p:spPr>
          <a:xfrm>
            <a:off x="3788569" y="1441167"/>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904975" y="1406372"/>
            <a:ext cx="2700000" cy="4727728"/>
          </a:xfrm>
          <a:prstGeom prst="rect">
            <a:avLst/>
          </a:prstGeom>
          <a:noFill/>
        </p:spPr>
        <p:txBody>
          <a:bodyPr wrap="square" lIns="91417" tIns="45709" rIns="91417" bIns="45709" rtlCol="0">
            <a:noAutofit/>
          </a:bodyPr>
          <a:lstStyle/>
          <a:p>
            <a:r>
              <a:rPr lang="en-US" sz="1200" b="1" smtClean="0">
                <a:solidFill>
                  <a:srgbClr val="4EC5D8"/>
                </a:solidFill>
                <a:latin typeface="Arial"/>
                <a:cs typeface="Arial"/>
              </a:rPr>
              <a:t>Sub Heading 1</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1000" smtClean="0">
              <a:latin typeface="Arial"/>
              <a:cs typeface="Arial"/>
            </a:endParaRPr>
          </a:p>
          <a:p>
            <a:r>
              <a:rPr lang="en-US" sz="1200" b="1" smtClean="0">
                <a:solidFill>
                  <a:srgbClr val="4EC5D8"/>
                </a:solidFill>
                <a:latin typeface="Arial"/>
                <a:cs typeface="Arial"/>
              </a:rPr>
              <a:t>Sub Heading 2</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1000" smtClean="0">
              <a:latin typeface="Arial"/>
              <a:cs typeface="Arial"/>
            </a:endParaRPr>
          </a:p>
          <a:p>
            <a:r>
              <a:rPr lang="en-US" sz="1200" b="1" smtClean="0">
                <a:solidFill>
                  <a:srgbClr val="4EC5D8"/>
                </a:solidFill>
                <a:latin typeface="Arial"/>
                <a:cs typeface="Arial"/>
              </a:rPr>
              <a:t>Sub Heading 3</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lang="en-US" sz="1000">
              <a:solidFill>
                <a:srgbClr val="FFFFFF"/>
              </a:solidFill>
              <a:latin typeface="Arial"/>
              <a:cs typeface="Arial"/>
            </a:endParaRPr>
          </a:p>
        </p:txBody>
      </p:sp>
      <p:sp>
        <p:nvSpPr>
          <p:cNvPr id="9" name="TextBox 8"/>
          <p:cNvSpPr txBox="1"/>
          <p:nvPr/>
        </p:nvSpPr>
        <p:spPr>
          <a:xfrm>
            <a:off x="900000" y="488419"/>
            <a:ext cx="7156704" cy="461665"/>
          </a:xfrm>
          <a:prstGeom prst="rect">
            <a:avLst/>
          </a:prstGeom>
          <a:noFill/>
        </p:spPr>
        <p:txBody>
          <a:bodyPr wrap="square" lIns="0" tIns="0" rIns="0" bIns="0" rtlCol="0">
            <a:spAutoFit/>
          </a:bodyPr>
          <a:lstStyle/>
          <a:p>
            <a:r>
              <a:rPr lang="en-US" sz="3000" b="1" spc="-100" smtClean="0">
                <a:solidFill>
                  <a:srgbClr val="FFFFFF"/>
                </a:solidFill>
                <a:latin typeface="Arial"/>
                <a:cs typeface="Arial"/>
              </a:rPr>
              <a:t>Content page option 3</a:t>
            </a:r>
            <a:endParaRPr lang="en-US" sz="3000" b="1" spc="-100" dirty="0">
              <a:solidFill>
                <a:srgbClr val="FFFFFF"/>
              </a:solidFill>
              <a:latin typeface="Arial"/>
              <a:cs typeface="Arial"/>
            </a:endParaRPr>
          </a:p>
        </p:txBody>
      </p:sp>
      <p:sp>
        <p:nvSpPr>
          <p:cNvPr id="10" name="TextBox 9"/>
          <p:cNvSpPr txBox="1"/>
          <p:nvPr/>
        </p:nvSpPr>
        <p:spPr>
          <a:xfrm>
            <a:off x="900000" y="1406372"/>
            <a:ext cx="2700000" cy="4727728"/>
          </a:xfrm>
          <a:prstGeom prst="rect">
            <a:avLst/>
          </a:prstGeom>
          <a:noFill/>
        </p:spPr>
        <p:txBody>
          <a:bodyPr wrap="square" lIns="91417" tIns="45709" rIns="91417" bIns="45709" rtlCol="0">
            <a:noAutofit/>
          </a:bodyPr>
          <a:lstStyle/>
          <a:p>
            <a:r>
              <a:rPr lang="en-US" sz="1200" b="1" smtClean="0">
                <a:solidFill>
                  <a:srgbClr val="4EC5D8"/>
                </a:solidFill>
                <a:latin typeface="Arial"/>
                <a:cs typeface="Arial"/>
              </a:rPr>
              <a:t>Sub Heading 1</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850" smtClean="0">
              <a:latin typeface="Arial"/>
              <a:cs typeface="Arial"/>
            </a:endParaRPr>
          </a:p>
          <a:p>
            <a:r>
              <a:rPr lang="en-US" sz="1200" b="1" smtClean="0">
                <a:solidFill>
                  <a:srgbClr val="4EC5D8"/>
                </a:solidFill>
                <a:latin typeface="Arial"/>
                <a:cs typeface="Arial"/>
              </a:rPr>
              <a:t>Sub Heading 2</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a:p>
            <a:endParaRPr lang="en-US" sz="850" smtClean="0">
              <a:latin typeface="Arial"/>
              <a:cs typeface="Arial"/>
            </a:endParaRPr>
          </a:p>
          <a:p>
            <a:r>
              <a:rPr lang="en-US" sz="1200" b="1" smtClean="0">
                <a:solidFill>
                  <a:srgbClr val="4EC5D8"/>
                </a:solidFill>
                <a:latin typeface="Arial"/>
                <a:cs typeface="Arial"/>
              </a:rPr>
              <a:t>Sub Heading 3</a:t>
            </a:r>
          </a:p>
          <a:p>
            <a:r>
              <a:rPr lang="en-US" sz="1000" smtClean="0">
                <a:solidFill>
                  <a:srgbClr val="FFFFFF"/>
                </a:solidFill>
                <a:latin typeface="Arial"/>
                <a:cs typeface="Aria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lang="en-US" sz="1000">
              <a:solidFill>
                <a:srgbClr val="FFFFFF"/>
              </a:solidFill>
              <a:latin typeface="Arial"/>
              <a:cs typeface="Arial"/>
            </a:endParaRPr>
          </a:p>
        </p:txBody>
      </p:sp>
      <p:sp>
        <p:nvSpPr>
          <p:cNvPr id="15" name="TextBox 14"/>
          <p:cNvSpPr txBox="1"/>
          <p:nvPr/>
        </p:nvSpPr>
        <p:spPr>
          <a:xfrm>
            <a:off x="627429" y="7033684"/>
            <a:ext cx="338700" cy="184666"/>
          </a:xfrm>
          <a:prstGeom prst="rect">
            <a:avLst/>
          </a:prstGeom>
          <a:noFill/>
          <a:ln>
            <a:solidFill>
              <a:schemeClr val="bg1"/>
            </a:solidFill>
          </a:ln>
        </p:spPr>
        <p:txBody>
          <a:bodyPr wrap="square" rtlCol="0">
            <a:spAutoFit/>
          </a:bodyPr>
          <a:lstStyle/>
          <a:p>
            <a:pPr algn="ctr"/>
            <a:fld id="{4D2925A6-DC60-104F-BAB5-0CD70C5B698C}" type="slidenum">
              <a:rPr lang="en-US" sz="600" smtClean="0">
                <a:ln w="3175" cap="flat" cmpd="sng" algn="ctr">
                  <a:solidFill>
                    <a:schemeClr val="bg1"/>
                  </a:solidFill>
                  <a:prstDash val="solid"/>
                  <a:round/>
                  <a:headEnd type="none" w="med" len="med"/>
                  <a:tailEnd type="none" w="med" len="med"/>
                </a:ln>
                <a:noFill/>
                <a:latin typeface="Arial"/>
                <a:cs typeface="Arial"/>
              </a:rPr>
              <a:pPr algn="ctr"/>
              <a:t>9</a:t>
            </a:fld>
            <a:endParaRPr lang="en-US" sz="600">
              <a:ln w="3175" cap="flat" cmpd="sng" algn="ctr">
                <a:solidFill>
                  <a:schemeClr val="bg1"/>
                </a:solidFill>
                <a:prstDash val="solid"/>
                <a:round/>
                <a:headEnd type="none" w="med" len="med"/>
                <a:tailEnd type="none" w="med" len="med"/>
              </a:ln>
              <a:noFill/>
              <a:latin typeface="Arial"/>
              <a:cs typeface="Arial"/>
            </a:endParaRPr>
          </a:p>
        </p:txBody>
      </p:sp>
      <p:sp>
        <p:nvSpPr>
          <p:cNvPr id="8" name="Rectangle 7"/>
          <p:cNvSpPr>
            <a:spLocks/>
          </p:cNvSpPr>
          <p:nvPr/>
        </p:nvSpPr>
        <p:spPr>
          <a:xfrm>
            <a:off x="7092885" y="1441167"/>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Rectangle 10"/>
          <p:cNvSpPr>
            <a:spLocks/>
          </p:cNvSpPr>
          <p:nvPr/>
        </p:nvSpPr>
        <p:spPr>
          <a:xfrm>
            <a:off x="7092885" y="4209615"/>
            <a:ext cx="3060699" cy="24512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2" name="Rectangle 11"/>
          <p:cNvSpPr/>
          <p:nvPr/>
        </p:nvSpPr>
        <p:spPr>
          <a:xfrm>
            <a:off x="7092885" y="4209615"/>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092885" y="1441167"/>
            <a:ext cx="3060700" cy="108000"/>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632</TotalTime>
  <Words>3111</Words>
  <Application>Microsoft Macintosh PowerPoint</Application>
  <PresentationFormat>Custom</PresentationFormat>
  <Paragraphs>598</Paragraphs>
  <Slides>22</Slides>
  <Notes>6</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studio</dc:creator>
  <cp:lastModifiedBy>studio</cp:lastModifiedBy>
  <cp:revision>47</cp:revision>
  <dcterms:created xsi:type="dcterms:W3CDTF">2014-04-04T01:07:26Z</dcterms:created>
  <dcterms:modified xsi:type="dcterms:W3CDTF">2014-04-04T01:07:57Z</dcterms:modified>
</cp:coreProperties>
</file>